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7" r:id="rId2"/>
    <p:sldId id="377" r:id="rId3"/>
    <p:sldId id="417" r:id="rId4"/>
    <p:sldId id="426" r:id="rId5"/>
    <p:sldId id="420" r:id="rId6"/>
    <p:sldId id="445" r:id="rId7"/>
    <p:sldId id="430" r:id="rId8"/>
    <p:sldId id="444" r:id="rId9"/>
    <p:sldId id="427" r:id="rId10"/>
    <p:sldId id="431" r:id="rId11"/>
    <p:sldId id="432" r:id="rId12"/>
    <p:sldId id="433" r:id="rId13"/>
    <p:sldId id="435" r:id="rId14"/>
    <p:sldId id="436" r:id="rId15"/>
    <p:sldId id="434" r:id="rId16"/>
    <p:sldId id="439" r:id="rId17"/>
    <p:sldId id="438" r:id="rId18"/>
    <p:sldId id="446" r:id="rId19"/>
    <p:sldId id="437" r:id="rId20"/>
    <p:sldId id="45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2"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D5A1E"/>
    <a:srgbClr val="ED7D31"/>
    <a:srgbClr val="E0421D"/>
    <a:srgbClr val="341EA2"/>
    <a:srgbClr val="FEA57F"/>
    <a:srgbClr val="F8CDAF"/>
    <a:srgbClr val="FFFFFF"/>
    <a:srgbClr val="FCAB1F"/>
    <a:srgbClr val="FEB47F"/>
    <a:srgbClr val="FEA5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3" autoAdjust="0"/>
    <p:restoredTop sz="95847" autoAdjust="0"/>
  </p:normalViewPr>
  <p:slideViewPr>
    <p:cSldViewPr snapToGrid="0" snapToObjects="1">
      <p:cViewPr varScale="1">
        <p:scale>
          <a:sx n="115" d="100"/>
          <a:sy n="115" d="100"/>
        </p:scale>
        <p:origin x="432" y="9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3" d="100"/>
          <a:sy n="63" d="100"/>
        </p:scale>
        <p:origin x="313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07T11:50:47.190"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8EEC98-8FF4-4054-8BBE-4DD3265D54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zh-CN" altLang="en-US"/>
        </a:p>
      </dgm:t>
    </dgm:pt>
    <dgm:pt modelId="{0A3B234D-77DC-4F64-A1C4-65D48EA88E2A}">
      <dgm:prSet phldrT="[文本]"/>
      <dgm:spPr/>
      <dgm:t>
        <a:bodyPr/>
        <a:lstStyle/>
        <a:p>
          <a:pPr algn="l"/>
          <a:r>
            <a:rPr lang="zh-CN" altLang="en-US" dirty="0">
              <a:solidFill>
                <a:srgbClr val="E0421D"/>
              </a:solidFill>
            </a:rPr>
            <a:t>壹诺供应链金融产品</a:t>
          </a:r>
        </a:p>
      </dgm:t>
    </dgm:pt>
    <dgm:pt modelId="{1D0E74EA-1D7E-4BA4-9263-FB4F5178CD02}" type="parTrans" cxnId="{454CB9BB-A9F3-4AA7-B2B2-406CE28BCD9F}">
      <dgm:prSet/>
      <dgm:spPr/>
      <dgm:t>
        <a:bodyPr/>
        <a:lstStyle/>
        <a:p>
          <a:pPr algn="l"/>
          <a:endParaRPr lang="zh-CN" altLang="en-US">
            <a:solidFill>
              <a:schemeClr val="tx1">
                <a:lumMod val="65000"/>
                <a:lumOff val="35000"/>
              </a:schemeClr>
            </a:solidFill>
          </a:endParaRPr>
        </a:p>
      </dgm:t>
    </dgm:pt>
    <dgm:pt modelId="{727B4971-2D11-4990-9627-9101C1557E2C}" type="sibTrans" cxnId="{454CB9BB-A9F3-4AA7-B2B2-406CE28BCD9F}">
      <dgm:prSet/>
      <dgm:spPr/>
      <dgm:t>
        <a:bodyPr/>
        <a:lstStyle/>
        <a:p>
          <a:pPr algn="l"/>
          <a:endParaRPr lang="zh-CN" altLang="en-US">
            <a:solidFill>
              <a:schemeClr val="tx1">
                <a:lumMod val="65000"/>
                <a:lumOff val="35000"/>
              </a:schemeClr>
            </a:solidFill>
          </a:endParaRPr>
        </a:p>
      </dgm:t>
    </dgm:pt>
    <dgm:pt modelId="{8BEA0759-E3DF-415B-AA8A-35462449DEF4}">
      <dgm:prSet phldrT="[文本]"/>
      <dgm:spPr/>
      <dgm:t>
        <a:bodyPr/>
        <a:lstStyle/>
        <a:p>
          <a:pPr algn="l"/>
          <a:r>
            <a:rPr lang="zh-CN" altLang="en-US" b="0" i="0" dirty="0">
              <a:solidFill>
                <a:schemeClr val="tx1">
                  <a:lumMod val="65000"/>
                  <a:lumOff val="35000"/>
                </a:schemeClr>
              </a:solidFill>
            </a:rPr>
            <a:t>区块链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供应链金融解决方案：释放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传递核心企业信用的同时打破信息不对称、降低信任成本及资金流转风险等问题，用区块链技术将</a:t>
          </a:r>
          <a:r>
            <a:rPr lang="zh-CN" altLang="en-US" b="1" i="0" u="sng" dirty="0">
              <a:solidFill>
                <a:schemeClr val="tx1">
                  <a:lumMod val="65000"/>
                  <a:lumOff val="35000"/>
                </a:schemeClr>
              </a:solidFill>
            </a:rPr>
            <a:t>企业‘资产’</a:t>
          </a:r>
          <a:r>
            <a:rPr lang="zh-CN" altLang="en-US" b="0" i="0" dirty="0">
              <a:solidFill>
                <a:schemeClr val="tx1">
                  <a:lumMod val="65000"/>
                  <a:lumOff val="35000"/>
                </a:schemeClr>
              </a:solidFill>
            </a:rPr>
            <a:t>转换为一种可拆分、可流转、可持有到期、可融资的区块链</a:t>
          </a:r>
          <a:r>
            <a:rPr lang="zh-CN" altLang="en-US" b="1" i="0" u="sng" dirty="0">
              <a:solidFill>
                <a:schemeClr val="tx1">
                  <a:lumMod val="65000"/>
                  <a:lumOff val="35000"/>
                </a:schemeClr>
              </a:solidFill>
            </a:rPr>
            <a:t>记账凭证</a:t>
          </a:r>
          <a:r>
            <a:rPr lang="zh-CN" altLang="en-US" b="0" i="0" dirty="0">
              <a:solidFill>
                <a:schemeClr val="tx1">
                  <a:lumMod val="65000"/>
                  <a:lumOff val="35000"/>
                </a:schemeClr>
              </a:solidFill>
            </a:rPr>
            <a:t>。</a:t>
          </a:r>
        </a:p>
      </dgm:t>
    </dgm:pt>
    <dgm:pt modelId="{B975B08C-5757-48B3-8E70-3733D432259C}" type="parTrans" cxnId="{02558E6C-75E8-436D-92D0-640BCD3222D3}">
      <dgm:prSet/>
      <dgm:spPr/>
      <dgm:t>
        <a:bodyPr/>
        <a:lstStyle/>
        <a:p>
          <a:pPr algn="l"/>
          <a:endParaRPr lang="zh-CN" altLang="en-US">
            <a:solidFill>
              <a:schemeClr val="tx1">
                <a:lumMod val="65000"/>
                <a:lumOff val="35000"/>
              </a:schemeClr>
            </a:solidFill>
          </a:endParaRPr>
        </a:p>
      </dgm:t>
    </dgm:pt>
    <dgm:pt modelId="{D09C1D34-62A8-480D-9A6D-1DFBEBC339D9}" type="sibTrans" cxnId="{02558E6C-75E8-436D-92D0-640BCD3222D3}">
      <dgm:prSet/>
      <dgm:spPr/>
      <dgm:t>
        <a:bodyPr/>
        <a:lstStyle/>
        <a:p>
          <a:pPr algn="l"/>
          <a:endParaRPr lang="zh-CN" altLang="en-US">
            <a:solidFill>
              <a:schemeClr val="tx1">
                <a:lumMod val="65000"/>
                <a:lumOff val="35000"/>
              </a:schemeClr>
            </a:solidFill>
          </a:endParaRPr>
        </a:p>
      </dgm:t>
    </dgm:pt>
    <dgm:pt modelId="{F4507C41-B3E4-4D31-94D0-FD98CCADF658}">
      <dgm:prSet phldrT="[文本]" custT="1"/>
      <dgm:spPr/>
      <dgm:t>
        <a:bodyPr/>
        <a:lstStyle/>
        <a:p>
          <a:pPr algn="l"/>
          <a:r>
            <a:rPr lang="zh-CN" altLang="en-US" sz="2000" dirty="0">
              <a:solidFill>
                <a:schemeClr val="tx1">
                  <a:lumMod val="65000"/>
                  <a:lumOff val="35000"/>
                </a:schemeClr>
              </a:solidFill>
            </a:rPr>
            <a:t>什么是资产？</a:t>
          </a:r>
          <a:endParaRPr lang="en-US" altLang="zh-CN" sz="2000" dirty="0">
            <a:solidFill>
              <a:srgbClr val="ED7D31"/>
            </a:solidFill>
          </a:endParaRPr>
        </a:p>
        <a:p>
          <a:pPr algn="l"/>
          <a:r>
            <a:rPr lang="zh-CN" altLang="en-US" sz="2000" dirty="0">
              <a:solidFill>
                <a:schemeClr val="tx1">
                  <a:lumMod val="65000"/>
                  <a:lumOff val="35000"/>
                </a:schemeClr>
              </a:solidFill>
            </a:rPr>
            <a:t>这里的资产是指什么？</a:t>
          </a:r>
          <a:endParaRPr lang="en-US" altLang="zh-CN" sz="2000" dirty="0">
            <a:solidFill>
              <a:srgbClr val="ED7D31"/>
            </a:solidFill>
          </a:endParaRPr>
        </a:p>
        <a:p>
          <a:pPr algn="l"/>
          <a:r>
            <a:rPr lang="zh-CN" altLang="en-US" sz="2000" dirty="0">
              <a:solidFill>
                <a:schemeClr val="tx1">
                  <a:lumMod val="65000"/>
                  <a:lumOff val="35000"/>
                </a:schemeClr>
              </a:solidFill>
            </a:rPr>
            <a:t>谁的资产？</a:t>
          </a:r>
          <a:endParaRPr lang="en-US" altLang="zh-CN" sz="2000" dirty="0">
            <a:solidFill>
              <a:srgbClr val="ED7D31"/>
            </a:solidFill>
          </a:endParaRPr>
        </a:p>
      </dgm:t>
    </dgm:pt>
    <dgm:pt modelId="{0993A23F-5E93-4D62-9B9E-47FCAFBB59B3}" type="parTrans" cxnId="{D252DBD6-03E9-4F60-9E46-EF58EDA3A9B8}">
      <dgm:prSet/>
      <dgm:spPr/>
      <dgm:t>
        <a:bodyPr/>
        <a:lstStyle/>
        <a:p>
          <a:pPr algn="l"/>
          <a:endParaRPr lang="zh-CN" altLang="en-US">
            <a:solidFill>
              <a:schemeClr val="tx1">
                <a:lumMod val="65000"/>
                <a:lumOff val="35000"/>
              </a:schemeClr>
            </a:solidFill>
          </a:endParaRPr>
        </a:p>
      </dgm:t>
    </dgm:pt>
    <dgm:pt modelId="{2F0DB6FE-4674-48F9-B288-0BA3284F5B7C}" type="sibTrans" cxnId="{D252DBD6-03E9-4F60-9E46-EF58EDA3A9B8}">
      <dgm:prSet/>
      <dgm:spPr/>
      <dgm:t>
        <a:bodyPr/>
        <a:lstStyle/>
        <a:p>
          <a:pPr algn="l"/>
          <a:endParaRPr lang="zh-CN" altLang="en-US">
            <a:solidFill>
              <a:schemeClr val="tx1">
                <a:lumMod val="65000"/>
                <a:lumOff val="35000"/>
              </a:schemeClr>
            </a:solidFill>
          </a:endParaRPr>
        </a:p>
      </dgm:t>
    </dgm:pt>
    <dgm:pt modelId="{58A4AAFF-67CA-486A-B3A4-949BA1BAF8BC}">
      <dgm:prSet phldrT="[文本]" custT="1"/>
      <dgm:spPr/>
      <dgm:t>
        <a:bodyPr/>
        <a:lstStyle/>
        <a:p>
          <a:pPr algn="l"/>
          <a:r>
            <a:rPr lang="zh-CN" altLang="en-US" sz="2000" kern="1200" dirty="0">
              <a:solidFill>
                <a:schemeClr val="tx1">
                  <a:lumMod val="65000"/>
                  <a:lumOff val="35000"/>
                </a:schemeClr>
              </a:solidFill>
            </a:rPr>
            <a:t>什么是记账凭证</a:t>
          </a:r>
          <a:endParaRPr lang="en-US" altLang="zh-CN" sz="2000" kern="1200" dirty="0">
            <a:solidFill>
              <a:srgbClr val="ED7D31"/>
            </a:solidFill>
          </a:endParaRPr>
        </a:p>
        <a:p>
          <a:pPr algn="l"/>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algn="l"/>
          <a:r>
            <a:rPr lang="zh-CN" altLang="en-US" sz="2000" kern="1200" dirty="0">
              <a:solidFill>
                <a:schemeClr val="tx1">
                  <a:lumMod val="65000"/>
                  <a:lumOff val="35000"/>
                </a:schemeClr>
              </a:solidFill>
            </a:rPr>
            <a:t>谁记账？</a:t>
          </a:r>
          <a:endParaRPr lang="zh-CN" altLang="en-US" sz="2000" kern="1200" dirty="0">
            <a:solidFill>
              <a:srgbClr val="ED7D31"/>
            </a:solidFill>
          </a:endParaRPr>
        </a:p>
      </dgm:t>
    </dgm:pt>
    <dgm:pt modelId="{F46C1866-7DA3-4597-98C3-63988F298D9D}" type="parTrans" cxnId="{A65BB081-3732-4467-BD36-154708A87F00}">
      <dgm:prSet/>
      <dgm:spPr/>
      <dgm:t>
        <a:bodyPr/>
        <a:lstStyle/>
        <a:p>
          <a:pPr algn="l"/>
          <a:endParaRPr lang="zh-CN" altLang="en-US">
            <a:solidFill>
              <a:schemeClr val="tx1">
                <a:lumMod val="65000"/>
                <a:lumOff val="35000"/>
              </a:schemeClr>
            </a:solidFill>
          </a:endParaRPr>
        </a:p>
      </dgm:t>
    </dgm:pt>
    <dgm:pt modelId="{41AC8F0F-E598-4ED4-A887-0BCDEA6C3C36}" type="sibTrans" cxnId="{A65BB081-3732-4467-BD36-154708A87F00}">
      <dgm:prSet/>
      <dgm:spPr/>
      <dgm:t>
        <a:bodyPr/>
        <a:lstStyle/>
        <a:p>
          <a:pPr algn="l"/>
          <a:endParaRPr lang="zh-CN" altLang="en-US">
            <a:solidFill>
              <a:schemeClr val="tx1">
                <a:lumMod val="65000"/>
                <a:lumOff val="35000"/>
              </a:schemeClr>
            </a:solidFill>
          </a:endParaRPr>
        </a:p>
      </dgm:t>
    </dgm:pt>
    <dgm:pt modelId="{C28D545C-C90F-4A24-A035-BB1E8802C3E4}" type="pres">
      <dgm:prSet presAssocID="{1F8EEC98-8FF4-4054-8BBE-4DD3265D54D5}" presName="vert0" presStyleCnt="0">
        <dgm:presLayoutVars>
          <dgm:dir/>
          <dgm:animOne val="branch"/>
          <dgm:animLvl val="lvl"/>
        </dgm:presLayoutVars>
      </dgm:prSet>
      <dgm:spPr/>
    </dgm:pt>
    <dgm:pt modelId="{F9504D9F-E394-49F8-B2B4-CED6A9AFD790}" type="pres">
      <dgm:prSet presAssocID="{0A3B234D-77DC-4F64-A1C4-65D48EA88E2A}" presName="thickLine" presStyleLbl="alignNode1" presStyleIdx="0" presStyleCnt="1"/>
      <dgm:spPr/>
    </dgm:pt>
    <dgm:pt modelId="{15BEF1DE-5DCA-4A67-B8FB-5507BE9A9B66}" type="pres">
      <dgm:prSet presAssocID="{0A3B234D-77DC-4F64-A1C4-65D48EA88E2A}" presName="horz1" presStyleCnt="0"/>
      <dgm:spPr/>
    </dgm:pt>
    <dgm:pt modelId="{F815ED47-AD3E-4506-9B80-2D72ABF82179}" type="pres">
      <dgm:prSet presAssocID="{0A3B234D-77DC-4F64-A1C4-65D48EA88E2A}" presName="tx1" presStyleLbl="revTx" presStyleIdx="0" presStyleCnt="4" custScaleX="50890"/>
      <dgm:spPr/>
    </dgm:pt>
    <dgm:pt modelId="{58804A75-577C-4A7F-B9FB-C0B970DA3C9F}" type="pres">
      <dgm:prSet presAssocID="{0A3B234D-77DC-4F64-A1C4-65D48EA88E2A}" presName="vert1" presStyleCnt="0"/>
      <dgm:spPr/>
    </dgm:pt>
    <dgm:pt modelId="{350EDAA4-FA37-4A40-939B-489810C4CA40}" type="pres">
      <dgm:prSet presAssocID="{8BEA0759-E3DF-415B-AA8A-35462449DEF4}" presName="vertSpace2a" presStyleCnt="0"/>
      <dgm:spPr/>
    </dgm:pt>
    <dgm:pt modelId="{48B62E74-297E-4754-B923-2D7EE837DCA4}" type="pres">
      <dgm:prSet presAssocID="{8BEA0759-E3DF-415B-AA8A-35462449DEF4}" presName="horz2" presStyleCnt="0"/>
      <dgm:spPr/>
    </dgm:pt>
    <dgm:pt modelId="{FE6B5D45-DF90-451F-B9BB-4A6E56D80402}" type="pres">
      <dgm:prSet presAssocID="{8BEA0759-E3DF-415B-AA8A-35462449DEF4}" presName="horzSpace2" presStyleCnt="0"/>
      <dgm:spPr/>
    </dgm:pt>
    <dgm:pt modelId="{7663529F-2FD5-425C-AD8F-C1B77B550601}" type="pres">
      <dgm:prSet presAssocID="{8BEA0759-E3DF-415B-AA8A-35462449DEF4}" presName="tx2" presStyleLbl="revTx" presStyleIdx="1" presStyleCnt="4" custScaleY="76139"/>
      <dgm:spPr/>
    </dgm:pt>
    <dgm:pt modelId="{A403B7DB-4B8D-4DEE-BFF5-285863AE0B70}" type="pres">
      <dgm:prSet presAssocID="{8BEA0759-E3DF-415B-AA8A-35462449DEF4}" presName="vert2" presStyleCnt="0"/>
      <dgm:spPr/>
    </dgm:pt>
    <dgm:pt modelId="{04EA9B5D-A6CF-490C-8445-5E561550541F}" type="pres">
      <dgm:prSet presAssocID="{8BEA0759-E3DF-415B-AA8A-35462449DEF4}" presName="thinLine2b" presStyleLbl="callout" presStyleIdx="0" presStyleCnt="3"/>
      <dgm:spPr/>
    </dgm:pt>
    <dgm:pt modelId="{7C9180D6-E158-42BC-96B4-F329B12876F4}" type="pres">
      <dgm:prSet presAssocID="{8BEA0759-E3DF-415B-AA8A-35462449DEF4}" presName="vertSpace2b" presStyleCnt="0"/>
      <dgm:spPr/>
    </dgm:pt>
    <dgm:pt modelId="{D41B9D8E-55F3-4731-90E8-D0532C44931E}" type="pres">
      <dgm:prSet presAssocID="{F4507C41-B3E4-4D31-94D0-FD98CCADF658}" presName="horz2" presStyleCnt="0"/>
      <dgm:spPr/>
    </dgm:pt>
    <dgm:pt modelId="{C823059D-3A96-4AF5-827E-E9E17503494D}" type="pres">
      <dgm:prSet presAssocID="{F4507C41-B3E4-4D31-94D0-FD98CCADF658}" presName="horzSpace2" presStyleCnt="0"/>
      <dgm:spPr/>
    </dgm:pt>
    <dgm:pt modelId="{DC590D2A-D38B-4055-A1FF-41E084CCF11F}" type="pres">
      <dgm:prSet presAssocID="{F4507C41-B3E4-4D31-94D0-FD98CCADF658}" presName="tx2" presStyleLbl="revTx" presStyleIdx="2" presStyleCnt="4" custScaleX="100740"/>
      <dgm:spPr/>
    </dgm:pt>
    <dgm:pt modelId="{4494FCEC-7324-483C-B61E-FE17140ADB51}" type="pres">
      <dgm:prSet presAssocID="{F4507C41-B3E4-4D31-94D0-FD98CCADF658}" presName="vert2" presStyleCnt="0"/>
      <dgm:spPr/>
    </dgm:pt>
    <dgm:pt modelId="{DA1FF827-CC7C-4319-B4B1-EF289E64258E}" type="pres">
      <dgm:prSet presAssocID="{F4507C41-B3E4-4D31-94D0-FD98CCADF658}" presName="thinLine2b" presStyleLbl="callout" presStyleIdx="1" presStyleCnt="3"/>
      <dgm:spPr/>
    </dgm:pt>
    <dgm:pt modelId="{5A01633A-6B7B-40AD-8F7E-5FA8E8DF5C09}" type="pres">
      <dgm:prSet presAssocID="{F4507C41-B3E4-4D31-94D0-FD98CCADF658}" presName="vertSpace2b" presStyleCnt="0"/>
      <dgm:spPr/>
    </dgm:pt>
    <dgm:pt modelId="{C0D09459-0C9B-4731-A625-2D502E12E774}" type="pres">
      <dgm:prSet presAssocID="{58A4AAFF-67CA-486A-B3A4-949BA1BAF8BC}" presName="horz2" presStyleCnt="0"/>
      <dgm:spPr/>
    </dgm:pt>
    <dgm:pt modelId="{9EC9782F-ADF4-47C9-93E2-FF66887F9D6A}" type="pres">
      <dgm:prSet presAssocID="{58A4AAFF-67CA-486A-B3A4-949BA1BAF8BC}" presName="horzSpace2" presStyleCnt="0"/>
      <dgm:spPr/>
    </dgm:pt>
    <dgm:pt modelId="{E1BC207A-C7A7-4E5B-886B-7C68C038FB63}" type="pres">
      <dgm:prSet presAssocID="{58A4AAFF-67CA-486A-B3A4-949BA1BAF8BC}" presName="tx2" presStyleLbl="revTx" presStyleIdx="3" presStyleCnt="4"/>
      <dgm:spPr/>
    </dgm:pt>
    <dgm:pt modelId="{30AF0BD3-5349-41ED-A4CA-4DC1FD40F633}" type="pres">
      <dgm:prSet presAssocID="{58A4AAFF-67CA-486A-B3A4-949BA1BAF8BC}" presName="vert2" presStyleCnt="0"/>
      <dgm:spPr/>
    </dgm:pt>
    <dgm:pt modelId="{FCE262DA-F7C9-4DB5-813E-AC2BFC06F4B5}" type="pres">
      <dgm:prSet presAssocID="{58A4AAFF-67CA-486A-B3A4-949BA1BAF8BC}" presName="thinLine2b" presStyleLbl="callout" presStyleIdx="2" presStyleCnt="3"/>
      <dgm:spPr/>
    </dgm:pt>
    <dgm:pt modelId="{085C4A97-D5D3-402C-92D1-1D8F8210868A}" type="pres">
      <dgm:prSet presAssocID="{58A4AAFF-67CA-486A-B3A4-949BA1BAF8BC}" presName="vertSpace2b" presStyleCnt="0"/>
      <dgm:spPr/>
    </dgm:pt>
  </dgm:ptLst>
  <dgm:cxnLst>
    <dgm:cxn modelId="{93997E07-4B89-4F20-8F34-29B8F15C68A8}" type="presOf" srcId="{F4507C41-B3E4-4D31-94D0-FD98CCADF658}" destId="{DC590D2A-D38B-4055-A1FF-41E084CCF11F}" srcOrd="0" destOrd="0" presId="urn:microsoft.com/office/officeart/2008/layout/LinedList"/>
    <dgm:cxn modelId="{F6597035-E582-401E-BFFB-068B46D95080}" type="presOf" srcId="{58A4AAFF-67CA-486A-B3A4-949BA1BAF8BC}" destId="{E1BC207A-C7A7-4E5B-886B-7C68C038FB63}" srcOrd="0" destOrd="0" presId="urn:microsoft.com/office/officeart/2008/layout/LinedList"/>
    <dgm:cxn modelId="{6E0DB744-F7FE-4B5A-9BF5-A20B26D3C5D9}" type="presOf" srcId="{1F8EEC98-8FF4-4054-8BBE-4DD3265D54D5}" destId="{C28D545C-C90F-4A24-A035-BB1E8802C3E4}" srcOrd="0" destOrd="0" presId="urn:microsoft.com/office/officeart/2008/layout/LinedList"/>
    <dgm:cxn modelId="{2BD66048-A9E1-4FE5-BA18-8059CFB06AB4}" type="presOf" srcId="{8BEA0759-E3DF-415B-AA8A-35462449DEF4}" destId="{7663529F-2FD5-425C-AD8F-C1B77B550601}" srcOrd="0" destOrd="0" presId="urn:microsoft.com/office/officeart/2008/layout/LinedList"/>
    <dgm:cxn modelId="{02558E6C-75E8-436D-92D0-640BCD3222D3}" srcId="{0A3B234D-77DC-4F64-A1C4-65D48EA88E2A}" destId="{8BEA0759-E3DF-415B-AA8A-35462449DEF4}" srcOrd="0" destOrd="0" parTransId="{B975B08C-5757-48B3-8E70-3733D432259C}" sibTransId="{D09C1D34-62A8-480D-9A6D-1DFBEBC339D9}"/>
    <dgm:cxn modelId="{9115E057-04A0-4735-A8FF-CAD8DAA4817A}" type="presOf" srcId="{0A3B234D-77DC-4F64-A1C4-65D48EA88E2A}" destId="{F815ED47-AD3E-4506-9B80-2D72ABF82179}" srcOrd="0" destOrd="0" presId="urn:microsoft.com/office/officeart/2008/layout/LinedList"/>
    <dgm:cxn modelId="{A65BB081-3732-4467-BD36-154708A87F00}" srcId="{0A3B234D-77DC-4F64-A1C4-65D48EA88E2A}" destId="{58A4AAFF-67CA-486A-B3A4-949BA1BAF8BC}" srcOrd="2" destOrd="0" parTransId="{F46C1866-7DA3-4597-98C3-63988F298D9D}" sibTransId="{41AC8F0F-E598-4ED4-A887-0BCDEA6C3C36}"/>
    <dgm:cxn modelId="{454CB9BB-A9F3-4AA7-B2B2-406CE28BCD9F}" srcId="{1F8EEC98-8FF4-4054-8BBE-4DD3265D54D5}" destId="{0A3B234D-77DC-4F64-A1C4-65D48EA88E2A}" srcOrd="0" destOrd="0" parTransId="{1D0E74EA-1D7E-4BA4-9263-FB4F5178CD02}" sibTransId="{727B4971-2D11-4990-9627-9101C1557E2C}"/>
    <dgm:cxn modelId="{D252DBD6-03E9-4F60-9E46-EF58EDA3A9B8}" srcId="{0A3B234D-77DC-4F64-A1C4-65D48EA88E2A}" destId="{F4507C41-B3E4-4D31-94D0-FD98CCADF658}" srcOrd="1" destOrd="0" parTransId="{0993A23F-5E93-4D62-9B9E-47FCAFBB59B3}" sibTransId="{2F0DB6FE-4674-48F9-B288-0BA3284F5B7C}"/>
    <dgm:cxn modelId="{FB391DA1-E705-4FB1-BAEC-B3FF7CDC71B5}" type="presParOf" srcId="{C28D545C-C90F-4A24-A035-BB1E8802C3E4}" destId="{F9504D9F-E394-49F8-B2B4-CED6A9AFD790}" srcOrd="0" destOrd="0" presId="urn:microsoft.com/office/officeart/2008/layout/LinedList"/>
    <dgm:cxn modelId="{CCED2BDA-1B95-421D-A8CE-17DA91492F6D}" type="presParOf" srcId="{C28D545C-C90F-4A24-A035-BB1E8802C3E4}" destId="{15BEF1DE-5DCA-4A67-B8FB-5507BE9A9B66}" srcOrd="1" destOrd="0" presId="urn:microsoft.com/office/officeart/2008/layout/LinedList"/>
    <dgm:cxn modelId="{A7E7CE3A-93DA-40B6-A86E-3DD64731E582}" type="presParOf" srcId="{15BEF1DE-5DCA-4A67-B8FB-5507BE9A9B66}" destId="{F815ED47-AD3E-4506-9B80-2D72ABF82179}" srcOrd="0" destOrd="0" presId="urn:microsoft.com/office/officeart/2008/layout/LinedList"/>
    <dgm:cxn modelId="{2431DBD0-5868-444D-900A-986732F06B57}" type="presParOf" srcId="{15BEF1DE-5DCA-4A67-B8FB-5507BE9A9B66}" destId="{58804A75-577C-4A7F-B9FB-C0B970DA3C9F}" srcOrd="1" destOrd="0" presId="urn:microsoft.com/office/officeart/2008/layout/LinedList"/>
    <dgm:cxn modelId="{92642AA7-5DD5-4218-B422-1EF7D3ED8533}" type="presParOf" srcId="{58804A75-577C-4A7F-B9FB-C0B970DA3C9F}" destId="{350EDAA4-FA37-4A40-939B-489810C4CA40}" srcOrd="0" destOrd="0" presId="urn:microsoft.com/office/officeart/2008/layout/LinedList"/>
    <dgm:cxn modelId="{BE5BE68A-1473-4FC6-9AD2-E073CF3FB282}" type="presParOf" srcId="{58804A75-577C-4A7F-B9FB-C0B970DA3C9F}" destId="{48B62E74-297E-4754-B923-2D7EE837DCA4}" srcOrd="1" destOrd="0" presId="urn:microsoft.com/office/officeart/2008/layout/LinedList"/>
    <dgm:cxn modelId="{00956EE9-7422-4D94-AF4E-992DCC8F65A9}" type="presParOf" srcId="{48B62E74-297E-4754-B923-2D7EE837DCA4}" destId="{FE6B5D45-DF90-451F-B9BB-4A6E56D80402}" srcOrd="0" destOrd="0" presId="urn:microsoft.com/office/officeart/2008/layout/LinedList"/>
    <dgm:cxn modelId="{3F893706-B551-4E38-9A7F-6FFB8E5C3B76}" type="presParOf" srcId="{48B62E74-297E-4754-B923-2D7EE837DCA4}" destId="{7663529F-2FD5-425C-AD8F-C1B77B550601}" srcOrd="1" destOrd="0" presId="urn:microsoft.com/office/officeart/2008/layout/LinedList"/>
    <dgm:cxn modelId="{0C8B5106-8DA0-4C21-90D1-EDAA443AA93F}" type="presParOf" srcId="{48B62E74-297E-4754-B923-2D7EE837DCA4}" destId="{A403B7DB-4B8D-4DEE-BFF5-285863AE0B70}" srcOrd="2" destOrd="0" presId="urn:microsoft.com/office/officeart/2008/layout/LinedList"/>
    <dgm:cxn modelId="{F979D619-C262-44EE-AAC6-92096E650B9A}" type="presParOf" srcId="{58804A75-577C-4A7F-B9FB-C0B970DA3C9F}" destId="{04EA9B5D-A6CF-490C-8445-5E561550541F}" srcOrd="2" destOrd="0" presId="urn:microsoft.com/office/officeart/2008/layout/LinedList"/>
    <dgm:cxn modelId="{1FF7B9E9-71AA-45C0-BEDC-D24638D06183}" type="presParOf" srcId="{58804A75-577C-4A7F-B9FB-C0B970DA3C9F}" destId="{7C9180D6-E158-42BC-96B4-F329B12876F4}" srcOrd="3" destOrd="0" presId="urn:microsoft.com/office/officeart/2008/layout/LinedList"/>
    <dgm:cxn modelId="{ECED46AD-A8A1-45D7-A2C5-96C0F53ADDBE}" type="presParOf" srcId="{58804A75-577C-4A7F-B9FB-C0B970DA3C9F}" destId="{D41B9D8E-55F3-4731-90E8-D0532C44931E}" srcOrd="4" destOrd="0" presId="urn:microsoft.com/office/officeart/2008/layout/LinedList"/>
    <dgm:cxn modelId="{3FDB751D-81E0-455D-9B22-AFB96163C73D}" type="presParOf" srcId="{D41B9D8E-55F3-4731-90E8-D0532C44931E}" destId="{C823059D-3A96-4AF5-827E-E9E17503494D}" srcOrd="0" destOrd="0" presId="urn:microsoft.com/office/officeart/2008/layout/LinedList"/>
    <dgm:cxn modelId="{BBE22101-91B1-4CF6-BCD3-F627066F42AA}" type="presParOf" srcId="{D41B9D8E-55F3-4731-90E8-D0532C44931E}" destId="{DC590D2A-D38B-4055-A1FF-41E084CCF11F}" srcOrd="1" destOrd="0" presId="urn:microsoft.com/office/officeart/2008/layout/LinedList"/>
    <dgm:cxn modelId="{8DB70A05-FDB6-4780-B628-D9D1E4AE98F5}" type="presParOf" srcId="{D41B9D8E-55F3-4731-90E8-D0532C44931E}" destId="{4494FCEC-7324-483C-B61E-FE17140ADB51}" srcOrd="2" destOrd="0" presId="urn:microsoft.com/office/officeart/2008/layout/LinedList"/>
    <dgm:cxn modelId="{58C225BF-7E34-4DAC-99BD-16B6DD462DDE}" type="presParOf" srcId="{58804A75-577C-4A7F-B9FB-C0B970DA3C9F}" destId="{DA1FF827-CC7C-4319-B4B1-EF289E64258E}" srcOrd="5" destOrd="0" presId="urn:microsoft.com/office/officeart/2008/layout/LinedList"/>
    <dgm:cxn modelId="{D3CCFCCE-B0B5-490F-8DE3-B8D4063A8051}" type="presParOf" srcId="{58804A75-577C-4A7F-B9FB-C0B970DA3C9F}" destId="{5A01633A-6B7B-40AD-8F7E-5FA8E8DF5C09}" srcOrd="6" destOrd="0" presId="urn:microsoft.com/office/officeart/2008/layout/LinedList"/>
    <dgm:cxn modelId="{9FA132FA-535A-4F38-A114-D8FEC41044B8}" type="presParOf" srcId="{58804A75-577C-4A7F-B9FB-C0B970DA3C9F}" destId="{C0D09459-0C9B-4731-A625-2D502E12E774}" srcOrd="7" destOrd="0" presId="urn:microsoft.com/office/officeart/2008/layout/LinedList"/>
    <dgm:cxn modelId="{2B1EABE5-DB05-41C1-AA6C-A06E75E9E3B9}" type="presParOf" srcId="{C0D09459-0C9B-4731-A625-2D502E12E774}" destId="{9EC9782F-ADF4-47C9-93E2-FF66887F9D6A}" srcOrd="0" destOrd="0" presId="urn:microsoft.com/office/officeart/2008/layout/LinedList"/>
    <dgm:cxn modelId="{62FE8FB6-6C3D-472D-9330-947CDAB16492}" type="presParOf" srcId="{C0D09459-0C9B-4731-A625-2D502E12E774}" destId="{E1BC207A-C7A7-4E5B-886B-7C68C038FB63}" srcOrd="1" destOrd="0" presId="urn:microsoft.com/office/officeart/2008/layout/LinedList"/>
    <dgm:cxn modelId="{8501596A-C4CD-4750-BB55-C00D75BD2587}" type="presParOf" srcId="{C0D09459-0C9B-4731-A625-2D502E12E774}" destId="{30AF0BD3-5349-41ED-A4CA-4DC1FD40F633}" srcOrd="2" destOrd="0" presId="urn:microsoft.com/office/officeart/2008/layout/LinedList"/>
    <dgm:cxn modelId="{84B2D652-A75F-4EA4-B38B-B1D48F146CFB}" type="presParOf" srcId="{58804A75-577C-4A7F-B9FB-C0B970DA3C9F}" destId="{FCE262DA-F7C9-4DB5-813E-AC2BFC06F4B5}" srcOrd="8" destOrd="0" presId="urn:microsoft.com/office/officeart/2008/layout/LinedList"/>
    <dgm:cxn modelId="{F7DFE9BC-1D63-4F24-AD0C-55F7E19B2B85}" type="presParOf" srcId="{58804A75-577C-4A7F-B9FB-C0B970DA3C9F}" destId="{085C4A97-D5D3-402C-92D1-1D8F8210868A}"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F54183-3E41-4D1A-BAF7-BE5B6D5645FC}"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zh-CN" altLang="en-US"/>
        </a:p>
      </dgm:t>
    </dgm:pt>
    <dgm:pt modelId="{C23A99EC-D266-46E0-AAAD-7A022F972CE6}">
      <dgm:prSet phldrT="[文本]" custT="1"/>
      <dgm:spPr/>
      <dgm:t>
        <a:bodyPr/>
        <a:lstStyle/>
        <a:p>
          <a:r>
            <a:rPr lang="zh-CN" altLang="en-US" sz="2400" dirty="0"/>
            <a:t>什么是税</a:t>
          </a:r>
        </a:p>
      </dgm:t>
    </dgm:pt>
    <dgm:pt modelId="{C27567FA-8CA2-404A-8B79-C05F11C22079}" type="parTrans" cxnId="{65F4DF48-D4FF-4D63-9C27-74B4E2CCE63A}">
      <dgm:prSet/>
      <dgm:spPr/>
      <dgm:t>
        <a:bodyPr/>
        <a:lstStyle/>
        <a:p>
          <a:endParaRPr lang="zh-CN" altLang="en-US"/>
        </a:p>
      </dgm:t>
    </dgm:pt>
    <dgm:pt modelId="{65734B04-615F-43D9-81B8-EC7C71BBFD40}" type="sibTrans" cxnId="{65F4DF48-D4FF-4D63-9C27-74B4E2CCE63A}">
      <dgm:prSet/>
      <dgm:spPr/>
      <dgm:t>
        <a:bodyPr/>
        <a:lstStyle/>
        <a:p>
          <a:endParaRPr lang="zh-CN" altLang="en-US"/>
        </a:p>
      </dgm:t>
    </dgm:pt>
    <dgm:pt modelId="{852110DF-1F08-4A86-9D46-E693AF16DF34}">
      <dgm:prSet phldrT="[文本]" custT="1"/>
      <dgm:spPr/>
      <dgm:t>
        <a:bodyPr anchor="ctr" anchorCtr="0"/>
        <a:lstStyle/>
        <a:p>
          <a:r>
            <a:rPr lang="zh-CN" altLang="en-US" sz="1700" dirty="0"/>
            <a:t>政府为了维持其运转以及为社会提供公共服务，对个人和法人强制和无偿征收实物或货币的总称</a:t>
          </a:r>
        </a:p>
      </dgm:t>
    </dgm:pt>
    <dgm:pt modelId="{4829C5DB-105A-4A49-8084-03BD2817076E}" type="parTrans" cxnId="{76C15D36-805B-4562-8341-BCC05C8D9C42}">
      <dgm:prSet/>
      <dgm:spPr/>
      <dgm:t>
        <a:bodyPr/>
        <a:lstStyle/>
        <a:p>
          <a:endParaRPr lang="zh-CN" altLang="en-US"/>
        </a:p>
      </dgm:t>
    </dgm:pt>
    <dgm:pt modelId="{90C671FC-8D9F-49C9-AEE9-28DF62FAC667}" type="sibTrans" cxnId="{76C15D36-805B-4562-8341-BCC05C8D9C42}">
      <dgm:prSet/>
      <dgm:spPr/>
      <dgm:t>
        <a:bodyPr/>
        <a:lstStyle/>
        <a:p>
          <a:endParaRPr lang="zh-CN" altLang="en-US"/>
        </a:p>
      </dgm:t>
    </dgm:pt>
    <dgm:pt modelId="{0EC26831-54CA-43A9-B3F7-9C3A4E2D249C}">
      <dgm:prSet phldrT="[文本]" custT="1"/>
      <dgm:spPr/>
      <dgm:t>
        <a:bodyPr/>
        <a:lstStyle/>
        <a:p>
          <a:r>
            <a:rPr lang="zh-CN" altLang="en-US" sz="2400" dirty="0"/>
            <a:t>相关法律规定</a:t>
          </a:r>
        </a:p>
      </dgm:t>
    </dgm:pt>
    <dgm:pt modelId="{0C8164FB-8DC1-402A-8E0E-8DA4B6FA1ED4}" type="parTrans" cxnId="{AD73A148-601A-4BEF-8798-C2171AB1D86E}">
      <dgm:prSet/>
      <dgm:spPr/>
      <dgm:t>
        <a:bodyPr/>
        <a:lstStyle/>
        <a:p>
          <a:endParaRPr lang="zh-CN" altLang="en-US"/>
        </a:p>
      </dgm:t>
    </dgm:pt>
    <dgm:pt modelId="{6B89F384-463C-4089-8835-267CB4F6EB4D}" type="sibTrans" cxnId="{AD73A148-601A-4BEF-8798-C2171AB1D86E}">
      <dgm:prSet/>
      <dgm:spPr/>
      <dgm:t>
        <a:bodyPr/>
        <a:lstStyle/>
        <a:p>
          <a:endParaRPr lang="zh-CN" altLang="en-US"/>
        </a:p>
      </dgm:t>
    </dgm:pt>
    <dgm:pt modelId="{FD24BCA0-A8C9-4A71-93F9-48A9DB21C603}">
      <dgm:prSet phldrT="[文本]" custT="1"/>
      <dgm:spPr/>
      <dgm:t>
        <a:bodyPr/>
        <a:lstStyle/>
        <a:p>
          <a:r>
            <a:rPr lang="en-US" altLang="zh-CN" sz="1500" b="1" dirty="0"/>
            <a:t>《</a:t>
          </a:r>
          <a:r>
            <a:rPr lang="zh-CN" altLang="en-US" sz="1500" b="1" dirty="0"/>
            <a:t>中华人民共和国税收征收管理法</a:t>
          </a:r>
          <a:r>
            <a:rPr lang="en-US" altLang="zh-CN" sz="1500" b="1" dirty="0"/>
            <a:t>》</a:t>
          </a:r>
          <a:endParaRPr lang="zh-CN" altLang="en-US" sz="1500" b="1" dirty="0"/>
        </a:p>
      </dgm:t>
    </dgm:pt>
    <dgm:pt modelId="{9413FB33-32A3-4444-A19B-7DF54D3C5052}" type="parTrans" cxnId="{2AB267DC-9713-4F5B-B556-D42DB79AEC65}">
      <dgm:prSet/>
      <dgm:spPr/>
      <dgm:t>
        <a:bodyPr/>
        <a:lstStyle/>
        <a:p>
          <a:endParaRPr lang="zh-CN" altLang="en-US"/>
        </a:p>
      </dgm:t>
    </dgm:pt>
    <dgm:pt modelId="{029FDAC3-8476-479D-936D-B8E20C4DE2D5}" type="sibTrans" cxnId="{2AB267DC-9713-4F5B-B556-D42DB79AEC65}">
      <dgm:prSet/>
      <dgm:spPr/>
      <dgm:t>
        <a:bodyPr/>
        <a:lstStyle/>
        <a:p>
          <a:endParaRPr lang="zh-CN" altLang="en-US"/>
        </a:p>
      </dgm:t>
    </dgm:pt>
    <dgm:pt modelId="{199D2238-4A38-49A5-876C-BD6E0C94C009}">
      <dgm:prSet phldrT="[文本]" custT="1"/>
      <dgm:spPr/>
      <dgm:t>
        <a:bodyPr/>
        <a:lstStyle/>
        <a:p>
          <a:pPr>
            <a:buFont typeface="Wingdings" panose="05000000000000000000" pitchFamily="2" charset="2"/>
            <a:buChar char="Ø"/>
          </a:pPr>
          <a:r>
            <a:rPr lang="zh-CN" altLang="en-US" sz="1500" b="1" dirty="0"/>
            <a:t>第十九条</a:t>
          </a:r>
          <a:r>
            <a:rPr lang="zh-CN" altLang="en-US" sz="1500" dirty="0"/>
            <a:t>  纳税人、扣缴义务人按照有关法律、行政法规和国务院财政、税务主管部门的规定</a:t>
          </a:r>
          <a:r>
            <a:rPr lang="zh-CN" altLang="en-US" sz="1500" b="1" dirty="0"/>
            <a:t>设置帐簿</a:t>
          </a:r>
          <a:r>
            <a:rPr lang="zh-CN" altLang="en-US" sz="1500" dirty="0"/>
            <a:t>，根据合法、有效凭证</a:t>
          </a:r>
          <a:r>
            <a:rPr lang="zh-CN" altLang="en-US" sz="1500" b="1" dirty="0"/>
            <a:t>记帐</a:t>
          </a:r>
          <a:r>
            <a:rPr lang="zh-CN" altLang="en-US" sz="1500" dirty="0"/>
            <a:t>，进行</a:t>
          </a:r>
          <a:r>
            <a:rPr lang="zh-CN" altLang="en-US" sz="1500" b="1" dirty="0"/>
            <a:t>核算</a:t>
          </a:r>
        </a:p>
      </dgm:t>
    </dgm:pt>
    <dgm:pt modelId="{14EB6218-4331-4DE5-997C-8DC81215ADAF}" type="parTrans" cxnId="{93ED5CDA-2A8C-4C13-B0FD-4F47F9AAA9B2}">
      <dgm:prSet/>
      <dgm:spPr/>
      <dgm:t>
        <a:bodyPr/>
        <a:lstStyle/>
        <a:p>
          <a:endParaRPr lang="zh-CN" altLang="en-US"/>
        </a:p>
      </dgm:t>
    </dgm:pt>
    <dgm:pt modelId="{16999F1D-129F-418C-B133-6089F5E415CB}" type="sibTrans" cxnId="{93ED5CDA-2A8C-4C13-B0FD-4F47F9AAA9B2}">
      <dgm:prSet/>
      <dgm:spPr/>
      <dgm:t>
        <a:bodyPr/>
        <a:lstStyle/>
        <a:p>
          <a:endParaRPr lang="zh-CN" altLang="en-US"/>
        </a:p>
      </dgm:t>
    </dgm:pt>
    <dgm:pt modelId="{F4A84DC1-BF97-4719-A747-16FBD4A0B54E}">
      <dgm:prSet phldrT="[文本]" custT="1"/>
      <dgm:spPr/>
      <dgm:t>
        <a:bodyPr/>
        <a:lstStyle/>
        <a:p>
          <a:pPr>
            <a:buFont typeface="Wingdings" panose="05000000000000000000" pitchFamily="2" charset="2"/>
            <a:buChar char="Ø"/>
          </a:pPr>
          <a:r>
            <a:rPr lang="zh-CN" altLang="en-US" sz="1500" b="1" dirty="0"/>
            <a:t>第四条</a:t>
          </a:r>
          <a:r>
            <a:rPr lang="zh-CN" altLang="en-US" sz="1500" dirty="0"/>
            <a:t>  法律、行政法规规定负有纳税义务的单位和个人为</a:t>
          </a:r>
          <a:r>
            <a:rPr lang="zh-CN" altLang="en-US" sz="1500" b="1" dirty="0"/>
            <a:t>纳税人</a:t>
          </a:r>
          <a:r>
            <a:rPr lang="zh-CN" altLang="en-US" sz="1500" dirty="0"/>
            <a:t>。 纳税人、扣缴义务人必须依照法律、行政法规的规定缴纳税款、代扣代缴、代收代缴税款</a:t>
          </a:r>
          <a:endParaRPr lang="zh-CN" altLang="en-US" sz="1500" b="1" dirty="0"/>
        </a:p>
      </dgm:t>
    </dgm:pt>
    <dgm:pt modelId="{A4A51D65-1A9C-480E-9D4A-9BA2657F7B57}" type="parTrans" cxnId="{839F2D88-F217-438C-AB1B-20C371273A7B}">
      <dgm:prSet/>
      <dgm:spPr/>
      <dgm:t>
        <a:bodyPr/>
        <a:lstStyle/>
        <a:p>
          <a:endParaRPr lang="zh-CN" altLang="en-US"/>
        </a:p>
      </dgm:t>
    </dgm:pt>
    <dgm:pt modelId="{35DC9D92-FBC9-4BC1-9789-C38C0CF296B8}" type="sibTrans" cxnId="{839F2D88-F217-438C-AB1B-20C371273A7B}">
      <dgm:prSet/>
      <dgm:spPr/>
      <dgm:t>
        <a:bodyPr/>
        <a:lstStyle/>
        <a:p>
          <a:endParaRPr lang="zh-CN" altLang="en-US"/>
        </a:p>
      </dgm:t>
    </dgm:pt>
    <dgm:pt modelId="{B16AFC40-200D-4C89-9C67-3570F1FA1949}">
      <dgm:prSet phldrT="[文本]" custT="1"/>
      <dgm:spPr/>
      <dgm:t>
        <a:bodyPr/>
        <a:lstStyle/>
        <a:p>
          <a:pPr>
            <a:buFont typeface="Wingdings" panose="05000000000000000000" pitchFamily="2" charset="2"/>
            <a:buChar char="Ø"/>
          </a:pPr>
          <a:r>
            <a:rPr lang="zh-CN" altLang="en-US" sz="2400" dirty="0"/>
            <a:t>税的种类</a:t>
          </a:r>
        </a:p>
      </dgm:t>
    </dgm:pt>
    <dgm:pt modelId="{3D799305-5FA2-460A-AFB1-5D31D765B747}" type="parTrans" cxnId="{D4C8CC88-B384-4402-8991-16ED21CD11C0}">
      <dgm:prSet/>
      <dgm:spPr/>
      <dgm:t>
        <a:bodyPr/>
        <a:lstStyle/>
        <a:p>
          <a:endParaRPr lang="zh-CN" altLang="en-US"/>
        </a:p>
      </dgm:t>
    </dgm:pt>
    <dgm:pt modelId="{156CE6C1-9909-473E-B032-20CC601EE41D}" type="sibTrans" cxnId="{D4C8CC88-B384-4402-8991-16ED21CD11C0}">
      <dgm:prSet/>
      <dgm:spPr/>
      <dgm:t>
        <a:bodyPr/>
        <a:lstStyle/>
        <a:p>
          <a:endParaRPr lang="zh-CN" altLang="en-US"/>
        </a:p>
      </dgm:t>
    </dgm:pt>
    <dgm:pt modelId="{D00D612F-6535-4BFA-9443-4EB3E6CA3F93}">
      <dgm:prSet custT="1"/>
      <dgm:spPr/>
      <dgm:t>
        <a:bodyPr/>
        <a:lstStyle/>
        <a:p>
          <a:r>
            <a:rPr lang="zh-CN" altLang="en-US" sz="1600" b="1" kern="1200" dirty="0"/>
            <a:t>流转额</a:t>
          </a:r>
          <a:r>
            <a:rPr lang="zh-CN" altLang="en-US" sz="1600" kern="1200" dirty="0"/>
            <a:t>：增值税、消费税、关税</a:t>
          </a:r>
        </a:p>
      </dgm:t>
    </dgm:pt>
    <dgm:pt modelId="{32E7BE2B-F4C7-45A9-B647-4AB8EE7EA3F9}" type="parTrans" cxnId="{35726101-8562-415D-BB46-412F23121951}">
      <dgm:prSet/>
      <dgm:spPr/>
      <dgm:t>
        <a:bodyPr/>
        <a:lstStyle/>
        <a:p>
          <a:endParaRPr lang="zh-CN" altLang="en-US"/>
        </a:p>
      </dgm:t>
    </dgm:pt>
    <dgm:pt modelId="{09D4AEBB-DFC9-45FB-8FEF-9DB0059A2D8F}" type="sibTrans" cxnId="{35726101-8562-415D-BB46-412F23121951}">
      <dgm:prSet/>
      <dgm:spPr/>
      <dgm:t>
        <a:bodyPr/>
        <a:lstStyle/>
        <a:p>
          <a:endParaRPr lang="zh-CN" altLang="en-US"/>
        </a:p>
      </dgm:t>
    </dgm:pt>
    <dgm:pt modelId="{41567CF4-E9ED-413A-A057-8EB6181F2C32}">
      <dgm:prSet custT="1"/>
      <dgm:spPr/>
      <dgm:t>
        <a:bodyPr/>
        <a:lstStyle/>
        <a:p>
          <a:r>
            <a:rPr lang="zh-CN" altLang="en-US" sz="1600" b="1" kern="1200" dirty="0">
              <a:solidFill>
                <a:prstClr val="black">
                  <a:hueOff val="0"/>
                  <a:satOff val="0"/>
                  <a:lumOff val="0"/>
                  <a:alphaOff val="0"/>
                </a:prstClr>
              </a:solidFill>
              <a:latin typeface="Arial"/>
              <a:ea typeface="微软雅黑"/>
              <a:cs typeface="+mn-cs"/>
            </a:rPr>
            <a:t>所得额</a:t>
          </a:r>
          <a:r>
            <a:rPr lang="zh-CN" altLang="en-US" sz="1600" kern="1200" dirty="0"/>
            <a:t>：企业所得税、个人所得税</a:t>
          </a:r>
        </a:p>
      </dgm:t>
    </dgm:pt>
    <dgm:pt modelId="{F8DB5F04-6FD9-434C-910E-79CF2F9078A5}" type="parTrans" cxnId="{CE19BC8D-01F6-4D9B-864F-32BF5463506F}">
      <dgm:prSet/>
      <dgm:spPr/>
      <dgm:t>
        <a:bodyPr/>
        <a:lstStyle/>
        <a:p>
          <a:endParaRPr lang="zh-CN" altLang="en-US"/>
        </a:p>
      </dgm:t>
    </dgm:pt>
    <dgm:pt modelId="{4724147B-74E1-4E7F-9B2D-0417DFBA3C07}" type="sibTrans" cxnId="{CE19BC8D-01F6-4D9B-864F-32BF5463506F}">
      <dgm:prSet/>
      <dgm:spPr/>
      <dgm:t>
        <a:bodyPr/>
        <a:lstStyle/>
        <a:p>
          <a:endParaRPr lang="zh-CN" altLang="en-US"/>
        </a:p>
      </dgm:t>
    </dgm:pt>
    <dgm:pt modelId="{BF074FAD-6E05-41AD-AB09-926730260239}">
      <dgm:prSet custT="1"/>
      <dgm:spPr/>
      <dgm:t>
        <a:bodyPr/>
        <a:lstStyle/>
        <a:p>
          <a:r>
            <a:rPr lang="zh-CN" altLang="en-US" sz="1600" b="1" kern="1200" dirty="0">
              <a:solidFill>
                <a:prstClr val="black">
                  <a:hueOff val="0"/>
                  <a:satOff val="0"/>
                  <a:lumOff val="0"/>
                  <a:alphaOff val="0"/>
                </a:prstClr>
              </a:solidFill>
              <a:latin typeface="Arial"/>
              <a:ea typeface="微软雅黑"/>
              <a:cs typeface="+mn-cs"/>
            </a:rPr>
            <a:t>财产、行为</a:t>
          </a:r>
          <a:r>
            <a:rPr lang="zh-CN" altLang="en-US" sz="1600" kern="1200" dirty="0"/>
            <a:t>：房产税、印花税</a:t>
          </a:r>
        </a:p>
      </dgm:t>
    </dgm:pt>
    <dgm:pt modelId="{3163CDAE-13EC-4E26-AE94-92CEC8870BEF}" type="parTrans" cxnId="{9E917F79-95F8-4354-9C4A-D96A9761883A}">
      <dgm:prSet/>
      <dgm:spPr/>
      <dgm:t>
        <a:bodyPr/>
        <a:lstStyle/>
        <a:p>
          <a:endParaRPr lang="zh-CN" altLang="en-US"/>
        </a:p>
      </dgm:t>
    </dgm:pt>
    <dgm:pt modelId="{80300423-E1DB-405B-BBA4-24A3CB13AE4C}" type="sibTrans" cxnId="{9E917F79-95F8-4354-9C4A-D96A9761883A}">
      <dgm:prSet/>
      <dgm:spPr/>
      <dgm:t>
        <a:bodyPr/>
        <a:lstStyle/>
        <a:p>
          <a:endParaRPr lang="zh-CN" altLang="en-US"/>
        </a:p>
      </dgm:t>
    </dgm:pt>
    <dgm:pt modelId="{CD1BF536-FBEF-4B6B-B4E4-63E2F21DA8D5}">
      <dgm:prSet custT="1"/>
      <dgm:spPr/>
      <dgm:t>
        <a:bodyPr/>
        <a:lstStyle/>
        <a:p>
          <a:r>
            <a:rPr lang="zh-CN" altLang="en-US" sz="1600" b="1" kern="1200" dirty="0">
              <a:solidFill>
                <a:prstClr val="black">
                  <a:hueOff val="0"/>
                  <a:satOff val="0"/>
                  <a:lumOff val="0"/>
                  <a:alphaOff val="0"/>
                </a:prstClr>
              </a:solidFill>
              <a:latin typeface="Arial"/>
              <a:ea typeface="微软雅黑"/>
              <a:cs typeface="+mn-cs"/>
            </a:rPr>
            <a:t>自然资源</a:t>
          </a:r>
          <a:r>
            <a:rPr lang="zh-CN" altLang="en-US" sz="1600" kern="1200" dirty="0"/>
            <a:t>：资源税、城镇土地使用税</a:t>
          </a:r>
        </a:p>
      </dgm:t>
    </dgm:pt>
    <dgm:pt modelId="{2034D7FB-36D6-4B2C-AD7A-B82D72D8C63D}" type="parTrans" cxnId="{53C152D4-6459-420F-9F4A-C5D94C92C1A1}">
      <dgm:prSet/>
      <dgm:spPr/>
      <dgm:t>
        <a:bodyPr/>
        <a:lstStyle/>
        <a:p>
          <a:endParaRPr lang="zh-CN" altLang="en-US"/>
        </a:p>
      </dgm:t>
    </dgm:pt>
    <dgm:pt modelId="{335067FD-BBA3-4982-BBBB-B5B1B5F53D5C}" type="sibTrans" cxnId="{53C152D4-6459-420F-9F4A-C5D94C92C1A1}">
      <dgm:prSet/>
      <dgm:spPr/>
      <dgm:t>
        <a:bodyPr/>
        <a:lstStyle/>
        <a:p>
          <a:endParaRPr lang="zh-CN" altLang="en-US"/>
        </a:p>
      </dgm:t>
    </dgm:pt>
    <dgm:pt modelId="{F3D78F6A-1824-45CE-BA2C-DF565085E1EE}" type="pres">
      <dgm:prSet presAssocID="{7DF54183-3E41-4D1A-BAF7-BE5B6D5645FC}" presName="linear" presStyleCnt="0">
        <dgm:presLayoutVars>
          <dgm:dir/>
          <dgm:animLvl val="lvl"/>
          <dgm:resizeHandles val="exact"/>
        </dgm:presLayoutVars>
      </dgm:prSet>
      <dgm:spPr/>
    </dgm:pt>
    <dgm:pt modelId="{197BF490-21FC-4BD9-8025-24C15DB98446}" type="pres">
      <dgm:prSet presAssocID="{C23A99EC-D266-46E0-AAAD-7A022F972CE6}" presName="parentLin" presStyleCnt="0"/>
      <dgm:spPr/>
    </dgm:pt>
    <dgm:pt modelId="{8EAB7449-E719-409D-8517-9D81DC44F536}" type="pres">
      <dgm:prSet presAssocID="{C23A99EC-D266-46E0-AAAD-7A022F972CE6}" presName="parentLeftMargin" presStyleLbl="node1" presStyleIdx="0" presStyleCnt="3"/>
      <dgm:spPr/>
    </dgm:pt>
    <dgm:pt modelId="{6ACE86D8-36E0-4764-B22D-B6AAF32AB449}" type="pres">
      <dgm:prSet presAssocID="{C23A99EC-D266-46E0-AAAD-7A022F972CE6}" presName="parentText" presStyleLbl="node1" presStyleIdx="0" presStyleCnt="3" custScaleY="276121">
        <dgm:presLayoutVars>
          <dgm:chMax val="0"/>
          <dgm:bulletEnabled val="1"/>
        </dgm:presLayoutVars>
      </dgm:prSet>
      <dgm:spPr/>
    </dgm:pt>
    <dgm:pt modelId="{B218840A-99C9-4D1A-A698-90FE7970728E}" type="pres">
      <dgm:prSet presAssocID="{C23A99EC-D266-46E0-AAAD-7A022F972CE6}" presName="negativeSpace" presStyleCnt="0"/>
      <dgm:spPr/>
    </dgm:pt>
    <dgm:pt modelId="{0A852B94-0EF1-4B0F-AB45-56F4D7B9D040}" type="pres">
      <dgm:prSet presAssocID="{C23A99EC-D266-46E0-AAAD-7A022F972CE6}" presName="childText" presStyleLbl="conFgAcc1" presStyleIdx="0" presStyleCnt="3">
        <dgm:presLayoutVars>
          <dgm:bulletEnabled val="1"/>
        </dgm:presLayoutVars>
      </dgm:prSet>
      <dgm:spPr/>
    </dgm:pt>
    <dgm:pt modelId="{8D36B47B-D844-4B9E-A83E-C914CE8A4A3F}" type="pres">
      <dgm:prSet presAssocID="{65734B04-615F-43D9-81B8-EC7C71BBFD40}" presName="spaceBetweenRectangles" presStyleCnt="0"/>
      <dgm:spPr/>
    </dgm:pt>
    <dgm:pt modelId="{2AFDBE10-28D4-45AB-A85D-773C47C43094}" type="pres">
      <dgm:prSet presAssocID="{0EC26831-54CA-43A9-B3F7-9C3A4E2D249C}" presName="parentLin" presStyleCnt="0"/>
      <dgm:spPr/>
    </dgm:pt>
    <dgm:pt modelId="{8404D72D-F98B-41FD-A396-7EBFD97687B1}" type="pres">
      <dgm:prSet presAssocID="{0EC26831-54CA-43A9-B3F7-9C3A4E2D249C}" presName="parentLeftMargin" presStyleLbl="node1" presStyleIdx="0" presStyleCnt="3"/>
      <dgm:spPr/>
    </dgm:pt>
    <dgm:pt modelId="{A44F3002-1156-44D9-BE7A-39BF2AC41207}" type="pres">
      <dgm:prSet presAssocID="{0EC26831-54CA-43A9-B3F7-9C3A4E2D249C}" presName="parentText" presStyleLbl="node1" presStyleIdx="1" presStyleCnt="3" custScaleY="241664">
        <dgm:presLayoutVars>
          <dgm:chMax val="0"/>
          <dgm:bulletEnabled val="1"/>
        </dgm:presLayoutVars>
      </dgm:prSet>
      <dgm:spPr/>
    </dgm:pt>
    <dgm:pt modelId="{2EF14CBC-CB36-4741-B07C-444F9B19D781}" type="pres">
      <dgm:prSet presAssocID="{0EC26831-54CA-43A9-B3F7-9C3A4E2D249C}" presName="negativeSpace" presStyleCnt="0"/>
      <dgm:spPr/>
    </dgm:pt>
    <dgm:pt modelId="{23D76F73-580F-47E4-B9D5-D7E0470A3690}" type="pres">
      <dgm:prSet presAssocID="{0EC26831-54CA-43A9-B3F7-9C3A4E2D249C}" presName="childText" presStyleLbl="conFgAcc1" presStyleIdx="1" presStyleCnt="3">
        <dgm:presLayoutVars>
          <dgm:bulletEnabled val="1"/>
        </dgm:presLayoutVars>
      </dgm:prSet>
      <dgm:spPr/>
    </dgm:pt>
    <dgm:pt modelId="{A7A4F8BF-2BF6-4D23-A869-1F1E32EB97F3}" type="pres">
      <dgm:prSet presAssocID="{6B89F384-463C-4089-8835-267CB4F6EB4D}" presName="spaceBetweenRectangles" presStyleCnt="0"/>
      <dgm:spPr/>
    </dgm:pt>
    <dgm:pt modelId="{FF6FC3DA-AC3A-43D5-8216-74CAF277E9AC}" type="pres">
      <dgm:prSet presAssocID="{B16AFC40-200D-4C89-9C67-3570F1FA1949}" presName="parentLin" presStyleCnt="0"/>
      <dgm:spPr/>
    </dgm:pt>
    <dgm:pt modelId="{AF465D68-22D2-494B-8BC7-2B1921E07AB1}" type="pres">
      <dgm:prSet presAssocID="{B16AFC40-200D-4C89-9C67-3570F1FA1949}" presName="parentLeftMargin" presStyleLbl="node1" presStyleIdx="1" presStyleCnt="3"/>
      <dgm:spPr/>
    </dgm:pt>
    <dgm:pt modelId="{7F63F493-D77F-4722-AA5D-A597FA80ADDB}" type="pres">
      <dgm:prSet presAssocID="{B16AFC40-200D-4C89-9C67-3570F1FA1949}" presName="parentText" presStyleLbl="node1" presStyleIdx="2" presStyleCnt="3" custScaleY="269346">
        <dgm:presLayoutVars>
          <dgm:chMax val="0"/>
          <dgm:bulletEnabled val="1"/>
        </dgm:presLayoutVars>
      </dgm:prSet>
      <dgm:spPr/>
    </dgm:pt>
    <dgm:pt modelId="{E6F0908D-5062-475D-96BD-C9C490E05F0A}" type="pres">
      <dgm:prSet presAssocID="{B16AFC40-200D-4C89-9C67-3570F1FA1949}" presName="negativeSpace" presStyleCnt="0"/>
      <dgm:spPr/>
    </dgm:pt>
    <dgm:pt modelId="{B7B38A01-FA74-4541-A65C-23A951A1A007}" type="pres">
      <dgm:prSet presAssocID="{B16AFC40-200D-4C89-9C67-3570F1FA1949}" presName="childText" presStyleLbl="conFgAcc1" presStyleIdx="2" presStyleCnt="3">
        <dgm:presLayoutVars>
          <dgm:bulletEnabled val="1"/>
        </dgm:presLayoutVars>
      </dgm:prSet>
      <dgm:spPr/>
    </dgm:pt>
  </dgm:ptLst>
  <dgm:cxnLst>
    <dgm:cxn modelId="{35726101-8562-415D-BB46-412F23121951}" srcId="{B16AFC40-200D-4C89-9C67-3570F1FA1949}" destId="{D00D612F-6535-4BFA-9443-4EB3E6CA3F93}" srcOrd="0" destOrd="0" parTransId="{32E7BE2B-F4C7-45A9-B647-4AB8EE7EA3F9}" sibTransId="{09D4AEBB-DFC9-45FB-8FEF-9DB0059A2D8F}"/>
    <dgm:cxn modelId="{9087E022-E18B-47F0-938E-837FCC00ADE9}" type="presOf" srcId="{FD24BCA0-A8C9-4A71-93F9-48A9DB21C603}" destId="{23D76F73-580F-47E4-B9D5-D7E0470A3690}" srcOrd="0" destOrd="0" presId="urn:microsoft.com/office/officeart/2005/8/layout/list1"/>
    <dgm:cxn modelId="{76C15D36-805B-4562-8341-BCC05C8D9C42}" srcId="{C23A99EC-D266-46E0-AAAD-7A022F972CE6}" destId="{852110DF-1F08-4A86-9D46-E693AF16DF34}" srcOrd="0" destOrd="0" parTransId="{4829C5DB-105A-4A49-8084-03BD2817076E}" sibTransId="{90C671FC-8D9F-49C9-AEE9-28DF62FAC667}"/>
    <dgm:cxn modelId="{B22C783C-C86D-4E78-AFFD-888A1258B2AA}" type="presOf" srcId="{B16AFC40-200D-4C89-9C67-3570F1FA1949}" destId="{7F63F493-D77F-4722-AA5D-A597FA80ADDB}" srcOrd="1" destOrd="0" presId="urn:microsoft.com/office/officeart/2005/8/layout/list1"/>
    <dgm:cxn modelId="{1D240845-AB66-4FF1-B52E-FBB97511905A}" type="presOf" srcId="{C23A99EC-D266-46E0-AAAD-7A022F972CE6}" destId="{8EAB7449-E719-409D-8517-9D81DC44F536}" srcOrd="0" destOrd="0" presId="urn:microsoft.com/office/officeart/2005/8/layout/list1"/>
    <dgm:cxn modelId="{FE58C666-0924-4A06-B5D2-008D032760C0}" type="presOf" srcId="{C23A99EC-D266-46E0-AAAD-7A022F972CE6}" destId="{6ACE86D8-36E0-4764-B22D-B6AAF32AB449}" srcOrd="1" destOrd="0" presId="urn:microsoft.com/office/officeart/2005/8/layout/list1"/>
    <dgm:cxn modelId="{AD73A148-601A-4BEF-8798-C2171AB1D86E}" srcId="{7DF54183-3E41-4D1A-BAF7-BE5B6D5645FC}" destId="{0EC26831-54CA-43A9-B3F7-9C3A4E2D249C}" srcOrd="1" destOrd="0" parTransId="{0C8164FB-8DC1-402A-8E0E-8DA4B6FA1ED4}" sibTransId="{6B89F384-463C-4089-8835-267CB4F6EB4D}"/>
    <dgm:cxn modelId="{65F4DF48-D4FF-4D63-9C27-74B4E2CCE63A}" srcId="{7DF54183-3E41-4D1A-BAF7-BE5B6D5645FC}" destId="{C23A99EC-D266-46E0-AAAD-7A022F972CE6}" srcOrd="0" destOrd="0" parTransId="{C27567FA-8CA2-404A-8B79-C05F11C22079}" sibTransId="{65734B04-615F-43D9-81B8-EC7C71BBFD40}"/>
    <dgm:cxn modelId="{7B0A236C-E471-432B-A58F-CB3FAB08AA12}" type="presOf" srcId="{41567CF4-E9ED-413A-A057-8EB6181F2C32}" destId="{B7B38A01-FA74-4541-A65C-23A951A1A007}" srcOrd="0" destOrd="1" presId="urn:microsoft.com/office/officeart/2005/8/layout/list1"/>
    <dgm:cxn modelId="{444AD46E-5E24-40D7-938D-C385B7E3EEAE}" type="presOf" srcId="{B16AFC40-200D-4C89-9C67-3570F1FA1949}" destId="{AF465D68-22D2-494B-8BC7-2B1921E07AB1}" srcOrd="0" destOrd="0" presId="urn:microsoft.com/office/officeart/2005/8/layout/list1"/>
    <dgm:cxn modelId="{9E917F79-95F8-4354-9C4A-D96A9761883A}" srcId="{B16AFC40-200D-4C89-9C67-3570F1FA1949}" destId="{BF074FAD-6E05-41AD-AB09-926730260239}" srcOrd="2" destOrd="0" parTransId="{3163CDAE-13EC-4E26-AE94-92CEC8870BEF}" sibTransId="{80300423-E1DB-405B-BBA4-24A3CB13AE4C}"/>
    <dgm:cxn modelId="{3434B859-800D-461E-9B8F-B30E3739F1C5}" type="presOf" srcId="{BF074FAD-6E05-41AD-AB09-926730260239}" destId="{B7B38A01-FA74-4541-A65C-23A951A1A007}" srcOrd="0" destOrd="2" presId="urn:microsoft.com/office/officeart/2005/8/layout/list1"/>
    <dgm:cxn modelId="{839F2D88-F217-438C-AB1B-20C371273A7B}" srcId="{0EC26831-54CA-43A9-B3F7-9C3A4E2D249C}" destId="{F4A84DC1-BF97-4719-A747-16FBD4A0B54E}" srcOrd="1" destOrd="0" parTransId="{A4A51D65-1A9C-480E-9D4A-9BA2657F7B57}" sibTransId="{35DC9D92-FBC9-4BC1-9789-C38C0CF296B8}"/>
    <dgm:cxn modelId="{D4C8CC88-B384-4402-8991-16ED21CD11C0}" srcId="{7DF54183-3E41-4D1A-BAF7-BE5B6D5645FC}" destId="{B16AFC40-200D-4C89-9C67-3570F1FA1949}" srcOrd="2" destOrd="0" parTransId="{3D799305-5FA2-460A-AFB1-5D31D765B747}" sibTransId="{156CE6C1-9909-473E-B032-20CC601EE41D}"/>
    <dgm:cxn modelId="{4392DB8C-E31D-4627-8C73-2294458A8252}" type="presOf" srcId="{0EC26831-54CA-43A9-B3F7-9C3A4E2D249C}" destId="{8404D72D-F98B-41FD-A396-7EBFD97687B1}" srcOrd="0" destOrd="0" presId="urn:microsoft.com/office/officeart/2005/8/layout/list1"/>
    <dgm:cxn modelId="{CE19BC8D-01F6-4D9B-864F-32BF5463506F}" srcId="{B16AFC40-200D-4C89-9C67-3570F1FA1949}" destId="{41567CF4-E9ED-413A-A057-8EB6181F2C32}" srcOrd="1" destOrd="0" parTransId="{F8DB5F04-6FD9-434C-910E-79CF2F9078A5}" sibTransId="{4724147B-74E1-4E7F-9B2D-0417DFBA3C07}"/>
    <dgm:cxn modelId="{A5F42295-3171-48FF-8345-FBC9902A4BBE}" type="presOf" srcId="{852110DF-1F08-4A86-9D46-E693AF16DF34}" destId="{0A852B94-0EF1-4B0F-AB45-56F4D7B9D040}" srcOrd="0" destOrd="0" presId="urn:microsoft.com/office/officeart/2005/8/layout/list1"/>
    <dgm:cxn modelId="{481EBBA8-04B2-4631-B677-B51FAA1E0B1D}" type="presOf" srcId="{0EC26831-54CA-43A9-B3F7-9C3A4E2D249C}" destId="{A44F3002-1156-44D9-BE7A-39BF2AC41207}" srcOrd="1" destOrd="0" presId="urn:microsoft.com/office/officeart/2005/8/layout/list1"/>
    <dgm:cxn modelId="{27A4DFC2-5E0B-49EA-8A4F-B5F3C8DEC4EA}" type="presOf" srcId="{D00D612F-6535-4BFA-9443-4EB3E6CA3F93}" destId="{B7B38A01-FA74-4541-A65C-23A951A1A007}" srcOrd="0" destOrd="0" presId="urn:microsoft.com/office/officeart/2005/8/layout/list1"/>
    <dgm:cxn modelId="{405704D4-8434-4937-BB3F-0BE895F4D860}" type="presOf" srcId="{7DF54183-3E41-4D1A-BAF7-BE5B6D5645FC}" destId="{F3D78F6A-1824-45CE-BA2C-DF565085E1EE}" srcOrd="0" destOrd="0" presId="urn:microsoft.com/office/officeart/2005/8/layout/list1"/>
    <dgm:cxn modelId="{53C152D4-6459-420F-9F4A-C5D94C92C1A1}" srcId="{B16AFC40-200D-4C89-9C67-3570F1FA1949}" destId="{CD1BF536-FBEF-4B6B-B4E4-63E2F21DA8D5}" srcOrd="3" destOrd="0" parTransId="{2034D7FB-36D6-4B2C-AD7A-B82D72D8C63D}" sibTransId="{335067FD-BBA3-4982-BBBB-B5B1B5F53D5C}"/>
    <dgm:cxn modelId="{93ED5CDA-2A8C-4C13-B0FD-4F47F9AAA9B2}" srcId="{0EC26831-54CA-43A9-B3F7-9C3A4E2D249C}" destId="{199D2238-4A38-49A5-876C-BD6E0C94C009}" srcOrd="2" destOrd="0" parTransId="{14EB6218-4331-4DE5-997C-8DC81215ADAF}" sibTransId="{16999F1D-129F-418C-B133-6089F5E415CB}"/>
    <dgm:cxn modelId="{2AB267DC-9713-4F5B-B556-D42DB79AEC65}" srcId="{0EC26831-54CA-43A9-B3F7-9C3A4E2D249C}" destId="{FD24BCA0-A8C9-4A71-93F9-48A9DB21C603}" srcOrd="0" destOrd="0" parTransId="{9413FB33-32A3-4444-A19B-7DF54D3C5052}" sibTransId="{029FDAC3-8476-479D-936D-B8E20C4DE2D5}"/>
    <dgm:cxn modelId="{E04CE5E5-9B5A-4132-B9A4-7DA81FF6529D}" type="presOf" srcId="{199D2238-4A38-49A5-876C-BD6E0C94C009}" destId="{23D76F73-580F-47E4-B9D5-D7E0470A3690}" srcOrd="0" destOrd="2" presId="urn:microsoft.com/office/officeart/2005/8/layout/list1"/>
    <dgm:cxn modelId="{839FF6E5-BC90-4DB2-A869-09962B80E5C9}" type="presOf" srcId="{CD1BF536-FBEF-4B6B-B4E4-63E2F21DA8D5}" destId="{B7B38A01-FA74-4541-A65C-23A951A1A007}" srcOrd="0" destOrd="3" presId="urn:microsoft.com/office/officeart/2005/8/layout/list1"/>
    <dgm:cxn modelId="{024C57F8-228C-49FF-817D-93928A69432C}" type="presOf" srcId="{F4A84DC1-BF97-4719-A747-16FBD4A0B54E}" destId="{23D76F73-580F-47E4-B9D5-D7E0470A3690}" srcOrd="0" destOrd="1" presId="urn:microsoft.com/office/officeart/2005/8/layout/list1"/>
    <dgm:cxn modelId="{5B202028-387A-41A2-A633-D5BF41CAA9F3}" type="presParOf" srcId="{F3D78F6A-1824-45CE-BA2C-DF565085E1EE}" destId="{197BF490-21FC-4BD9-8025-24C15DB98446}" srcOrd="0" destOrd="0" presId="urn:microsoft.com/office/officeart/2005/8/layout/list1"/>
    <dgm:cxn modelId="{16BE26F9-11BE-4F5B-9DA6-B0DFCCAC993E}" type="presParOf" srcId="{197BF490-21FC-4BD9-8025-24C15DB98446}" destId="{8EAB7449-E719-409D-8517-9D81DC44F536}" srcOrd="0" destOrd="0" presId="urn:microsoft.com/office/officeart/2005/8/layout/list1"/>
    <dgm:cxn modelId="{880E504A-5DF9-4806-929B-F86BB3EA1CF7}" type="presParOf" srcId="{197BF490-21FC-4BD9-8025-24C15DB98446}" destId="{6ACE86D8-36E0-4764-B22D-B6AAF32AB449}" srcOrd="1" destOrd="0" presId="urn:microsoft.com/office/officeart/2005/8/layout/list1"/>
    <dgm:cxn modelId="{17F3DD4C-17C1-40F1-8034-892F739C70F0}" type="presParOf" srcId="{F3D78F6A-1824-45CE-BA2C-DF565085E1EE}" destId="{B218840A-99C9-4D1A-A698-90FE7970728E}" srcOrd="1" destOrd="0" presId="urn:microsoft.com/office/officeart/2005/8/layout/list1"/>
    <dgm:cxn modelId="{EBCA28B2-269A-44DF-8006-CEA10436CDE3}" type="presParOf" srcId="{F3D78F6A-1824-45CE-BA2C-DF565085E1EE}" destId="{0A852B94-0EF1-4B0F-AB45-56F4D7B9D040}" srcOrd="2" destOrd="0" presId="urn:microsoft.com/office/officeart/2005/8/layout/list1"/>
    <dgm:cxn modelId="{FD7BD172-5245-4FA0-A5C4-A80329D426D0}" type="presParOf" srcId="{F3D78F6A-1824-45CE-BA2C-DF565085E1EE}" destId="{8D36B47B-D844-4B9E-A83E-C914CE8A4A3F}" srcOrd="3" destOrd="0" presId="urn:microsoft.com/office/officeart/2005/8/layout/list1"/>
    <dgm:cxn modelId="{161A598D-24BC-4FB4-9041-5846750DFEB4}" type="presParOf" srcId="{F3D78F6A-1824-45CE-BA2C-DF565085E1EE}" destId="{2AFDBE10-28D4-45AB-A85D-773C47C43094}" srcOrd="4" destOrd="0" presId="urn:microsoft.com/office/officeart/2005/8/layout/list1"/>
    <dgm:cxn modelId="{707D5F18-230D-496A-8773-77A22433E7B3}" type="presParOf" srcId="{2AFDBE10-28D4-45AB-A85D-773C47C43094}" destId="{8404D72D-F98B-41FD-A396-7EBFD97687B1}" srcOrd="0" destOrd="0" presId="urn:microsoft.com/office/officeart/2005/8/layout/list1"/>
    <dgm:cxn modelId="{D89B1E04-B69F-4CAB-AC5B-1A716D45D219}" type="presParOf" srcId="{2AFDBE10-28D4-45AB-A85D-773C47C43094}" destId="{A44F3002-1156-44D9-BE7A-39BF2AC41207}" srcOrd="1" destOrd="0" presId="urn:microsoft.com/office/officeart/2005/8/layout/list1"/>
    <dgm:cxn modelId="{4A345847-B962-4FB3-B7C3-32962ECBBBB6}" type="presParOf" srcId="{F3D78F6A-1824-45CE-BA2C-DF565085E1EE}" destId="{2EF14CBC-CB36-4741-B07C-444F9B19D781}" srcOrd="5" destOrd="0" presId="urn:microsoft.com/office/officeart/2005/8/layout/list1"/>
    <dgm:cxn modelId="{D512EC37-39CB-4581-A38B-7C36C865E064}" type="presParOf" srcId="{F3D78F6A-1824-45CE-BA2C-DF565085E1EE}" destId="{23D76F73-580F-47E4-B9D5-D7E0470A3690}" srcOrd="6" destOrd="0" presId="urn:microsoft.com/office/officeart/2005/8/layout/list1"/>
    <dgm:cxn modelId="{206315D0-1469-4620-B19F-2D625761061C}" type="presParOf" srcId="{F3D78F6A-1824-45CE-BA2C-DF565085E1EE}" destId="{A7A4F8BF-2BF6-4D23-A869-1F1E32EB97F3}" srcOrd="7" destOrd="0" presId="urn:microsoft.com/office/officeart/2005/8/layout/list1"/>
    <dgm:cxn modelId="{7B048193-E0C6-4810-90C9-94B8A61E77FC}" type="presParOf" srcId="{F3D78F6A-1824-45CE-BA2C-DF565085E1EE}" destId="{FF6FC3DA-AC3A-43D5-8216-74CAF277E9AC}" srcOrd="8" destOrd="0" presId="urn:microsoft.com/office/officeart/2005/8/layout/list1"/>
    <dgm:cxn modelId="{BCB6E9F0-4842-416D-B71B-D33E848708AC}" type="presParOf" srcId="{FF6FC3DA-AC3A-43D5-8216-74CAF277E9AC}" destId="{AF465D68-22D2-494B-8BC7-2B1921E07AB1}" srcOrd="0" destOrd="0" presId="urn:microsoft.com/office/officeart/2005/8/layout/list1"/>
    <dgm:cxn modelId="{53408AA0-1252-4246-BCB9-D68FCF7754EF}" type="presParOf" srcId="{FF6FC3DA-AC3A-43D5-8216-74CAF277E9AC}" destId="{7F63F493-D77F-4722-AA5D-A597FA80ADDB}" srcOrd="1" destOrd="0" presId="urn:microsoft.com/office/officeart/2005/8/layout/list1"/>
    <dgm:cxn modelId="{01DA0E0F-EEA0-4EAF-ABF7-7839D30A78F2}" type="presParOf" srcId="{F3D78F6A-1824-45CE-BA2C-DF565085E1EE}" destId="{E6F0908D-5062-475D-96BD-C9C490E05F0A}" srcOrd="9" destOrd="0" presId="urn:microsoft.com/office/officeart/2005/8/layout/list1"/>
    <dgm:cxn modelId="{825FA6D1-8111-44AE-A495-E32DD8C9D86F}" type="presParOf" srcId="{F3D78F6A-1824-45CE-BA2C-DF565085E1EE}" destId="{B7B38A01-FA74-4541-A65C-23A951A1A00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F75AE2-478F-428F-A71E-D8A2B5A49C1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zh-CN" altLang="en-US"/>
        </a:p>
      </dgm:t>
    </dgm:pt>
    <dgm:pt modelId="{D64D2BF0-D254-424F-B191-FBC94CFE62CF}">
      <dgm:prSet phldrT="[文本]"/>
      <dgm:spPr/>
      <dgm:t>
        <a:bodyPr/>
        <a:lstStyle/>
        <a:p>
          <a:r>
            <a:rPr lang="zh-CN" altLang="en-US" dirty="0">
              <a:solidFill>
                <a:schemeClr val="tx1">
                  <a:lumMod val="50000"/>
                  <a:lumOff val="50000"/>
                </a:schemeClr>
              </a:solidFill>
            </a:rPr>
            <a:t>税</a:t>
          </a:r>
          <a:endParaRPr lang="en-US" altLang="zh-CN" dirty="0">
            <a:solidFill>
              <a:schemeClr val="tx1">
                <a:lumMod val="50000"/>
                <a:lumOff val="50000"/>
              </a:schemeClr>
            </a:solidFill>
          </a:endParaRPr>
        </a:p>
        <a:p>
          <a:r>
            <a:rPr lang="zh-CN" altLang="en-US" dirty="0">
              <a:solidFill>
                <a:schemeClr val="tx1">
                  <a:lumMod val="50000"/>
                  <a:lumOff val="50000"/>
                </a:schemeClr>
              </a:solidFill>
            </a:rPr>
            <a:t>和</a:t>
          </a:r>
          <a:endParaRPr lang="en-US" altLang="zh-CN" dirty="0">
            <a:solidFill>
              <a:schemeClr val="tx1">
                <a:lumMod val="50000"/>
                <a:lumOff val="50000"/>
              </a:schemeClr>
            </a:solidFill>
          </a:endParaRPr>
        </a:p>
        <a:p>
          <a:r>
            <a:rPr lang="zh-CN" altLang="en-US" dirty="0">
              <a:solidFill>
                <a:schemeClr val="tx1">
                  <a:lumMod val="50000"/>
                  <a:lumOff val="50000"/>
                </a:schemeClr>
              </a:solidFill>
            </a:rPr>
            <a:t>记</a:t>
          </a:r>
          <a:endParaRPr lang="en-US" altLang="zh-CN" dirty="0">
            <a:solidFill>
              <a:schemeClr val="tx1">
                <a:lumMod val="50000"/>
                <a:lumOff val="50000"/>
              </a:schemeClr>
            </a:solidFill>
          </a:endParaRPr>
        </a:p>
        <a:p>
          <a:r>
            <a:rPr lang="zh-CN" altLang="en-US" dirty="0">
              <a:solidFill>
                <a:schemeClr val="tx1">
                  <a:lumMod val="50000"/>
                  <a:lumOff val="50000"/>
                </a:schemeClr>
              </a:solidFill>
            </a:rPr>
            <a:t>账</a:t>
          </a:r>
          <a:endParaRPr lang="en-US" altLang="zh-CN" dirty="0">
            <a:solidFill>
              <a:schemeClr val="tx1">
                <a:lumMod val="50000"/>
                <a:lumOff val="50000"/>
              </a:schemeClr>
            </a:solidFill>
          </a:endParaRPr>
        </a:p>
        <a:p>
          <a:r>
            <a:rPr lang="zh-CN" altLang="en-US" dirty="0">
              <a:solidFill>
                <a:schemeClr val="tx1">
                  <a:lumMod val="50000"/>
                  <a:lumOff val="50000"/>
                </a:schemeClr>
              </a:solidFill>
            </a:rPr>
            <a:t>的</a:t>
          </a:r>
          <a:endParaRPr lang="en-US" altLang="zh-CN" dirty="0">
            <a:solidFill>
              <a:schemeClr val="tx1">
                <a:lumMod val="50000"/>
                <a:lumOff val="50000"/>
              </a:schemeClr>
            </a:solidFill>
          </a:endParaRPr>
        </a:p>
        <a:p>
          <a:r>
            <a:rPr lang="zh-CN" altLang="en-US" dirty="0">
              <a:solidFill>
                <a:schemeClr val="tx1">
                  <a:lumMod val="50000"/>
                  <a:lumOff val="50000"/>
                </a:schemeClr>
              </a:solidFill>
            </a:rPr>
            <a:t>关</a:t>
          </a:r>
          <a:endParaRPr lang="en-US" altLang="zh-CN" dirty="0">
            <a:solidFill>
              <a:schemeClr val="tx1">
                <a:lumMod val="50000"/>
                <a:lumOff val="50000"/>
              </a:schemeClr>
            </a:solidFill>
          </a:endParaRPr>
        </a:p>
        <a:p>
          <a:r>
            <a:rPr lang="zh-CN" altLang="en-US" dirty="0">
              <a:solidFill>
                <a:schemeClr val="tx1">
                  <a:lumMod val="50000"/>
                  <a:lumOff val="50000"/>
                </a:schemeClr>
              </a:solidFill>
            </a:rPr>
            <a:t>系</a:t>
          </a:r>
        </a:p>
      </dgm:t>
    </dgm:pt>
    <dgm:pt modelId="{06B6D680-7D57-4BBD-84FE-F68B3653452F}" type="parTrans" cxnId="{1A825BF9-3D3E-468E-ABA0-1C193802414D}">
      <dgm:prSet/>
      <dgm:spPr/>
      <dgm:t>
        <a:bodyPr/>
        <a:lstStyle/>
        <a:p>
          <a:endParaRPr lang="zh-CN" altLang="en-US">
            <a:solidFill>
              <a:schemeClr val="tx1">
                <a:lumMod val="50000"/>
                <a:lumOff val="50000"/>
              </a:schemeClr>
            </a:solidFill>
          </a:endParaRPr>
        </a:p>
      </dgm:t>
    </dgm:pt>
    <dgm:pt modelId="{7FF3B54F-1051-4A54-91B0-DA40371B4699}" type="sibTrans" cxnId="{1A825BF9-3D3E-468E-ABA0-1C193802414D}">
      <dgm:prSet/>
      <dgm:spPr/>
      <dgm:t>
        <a:bodyPr/>
        <a:lstStyle/>
        <a:p>
          <a:endParaRPr lang="zh-CN" altLang="en-US">
            <a:solidFill>
              <a:schemeClr val="tx1">
                <a:lumMod val="50000"/>
                <a:lumOff val="50000"/>
              </a:schemeClr>
            </a:solidFill>
          </a:endParaRPr>
        </a:p>
      </dgm:t>
    </dgm:pt>
    <dgm:pt modelId="{85F1C3BD-0F9D-4D57-8135-ED7D2ECD0F9E}">
      <dgm:prSet phldrT="[文本]"/>
      <dgm:spPr/>
      <dgm:t>
        <a:bodyPr/>
        <a:lstStyle/>
        <a:p>
          <a:r>
            <a:rPr lang="zh-CN" altLang="en-US" dirty="0">
              <a:solidFill>
                <a:srgbClr val="ED7D31"/>
              </a:solidFill>
            </a:rPr>
            <a:t>报税是基于企业的账目，所以记账是报税的基础</a:t>
          </a:r>
        </a:p>
      </dgm:t>
    </dgm:pt>
    <dgm:pt modelId="{61709589-856D-4854-8DF5-43A1EEBA10FC}" type="parTrans" cxnId="{10CE6B0B-A5EC-4557-B738-517770F70078}">
      <dgm:prSet/>
      <dgm:spPr/>
      <dgm:t>
        <a:bodyPr/>
        <a:lstStyle/>
        <a:p>
          <a:endParaRPr lang="zh-CN" altLang="en-US">
            <a:solidFill>
              <a:schemeClr val="tx1">
                <a:lumMod val="50000"/>
                <a:lumOff val="50000"/>
              </a:schemeClr>
            </a:solidFill>
          </a:endParaRPr>
        </a:p>
      </dgm:t>
    </dgm:pt>
    <dgm:pt modelId="{80EA4B86-3C21-4B6D-B71E-22121B54B6ED}" type="sibTrans" cxnId="{10CE6B0B-A5EC-4557-B738-517770F70078}">
      <dgm:prSet/>
      <dgm:spPr/>
      <dgm:t>
        <a:bodyPr/>
        <a:lstStyle/>
        <a:p>
          <a:endParaRPr lang="zh-CN" altLang="en-US">
            <a:solidFill>
              <a:schemeClr val="tx1">
                <a:lumMod val="50000"/>
                <a:lumOff val="50000"/>
              </a:schemeClr>
            </a:solidFill>
          </a:endParaRPr>
        </a:p>
      </dgm:t>
    </dgm:pt>
    <dgm:pt modelId="{329B833D-4E4F-4F84-A92C-7CD03CDF7285}">
      <dgm:prSet phldrT="[文本]"/>
      <dgm:spPr/>
      <dgm:t>
        <a:bodyPr/>
        <a:lstStyle/>
        <a:p>
          <a:r>
            <a:rPr lang="zh-CN" altLang="en-US" dirty="0">
              <a:solidFill>
                <a:srgbClr val="ED7D31"/>
              </a:solidFill>
            </a:rPr>
            <a:t>税务局会根据企业的会计凭证及账簿来核实是否按规定纳税</a:t>
          </a:r>
        </a:p>
      </dgm:t>
    </dgm:pt>
    <dgm:pt modelId="{D5759AAD-2761-45B8-ABF1-0D6CE29E954D}" type="parTrans" cxnId="{BF883AC8-3C2D-465F-9291-DF08631A77AB}">
      <dgm:prSet/>
      <dgm:spPr/>
      <dgm:t>
        <a:bodyPr/>
        <a:lstStyle/>
        <a:p>
          <a:endParaRPr lang="zh-CN" altLang="en-US">
            <a:solidFill>
              <a:schemeClr val="tx1">
                <a:lumMod val="50000"/>
                <a:lumOff val="50000"/>
              </a:schemeClr>
            </a:solidFill>
          </a:endParaRPr>
        </a:p>
      </dgm:t>
    </dgm:pt>
    <dgm:pt modelId="{E8EDBA8F-8718-4C92-91ED-95BBE06AAA05}" type="sibTrans" cxnId="{BF883AC8-3C2D-465F-9291-DF08631A77AB}">
      <dgm:prSet/>
      <dgm:spPr/>
      <dgm:t>
        <a:bodyPr/>
        <a:lstStyle/>
        <a:p>
          <a:endParaRPr lang="zh-CN" altLang="en-US">
            <a:solidFill>
              <a:schemeClr val="tx1">
                <a:lumMod val="50000"/>
                <a:lumOff val="50000"/>
              </a:schemeClr>
            </a:solidFill>
          </a:endParaRPr>
        </a:p>
      </dgm:t>
    </dgm:pt>
    <dgm:pt modelId="{DCEF7CED-F522-4427-B8CB-FE5B586C0667}" type="pres">
      <dgm:prSet presAssocID="{4AF75AE2-478F-428F-A71E-D8A2B5A49C1B}" presName="vert0" presStyleCnt="0">
        <dgm:presLayoutVars>
          <dgm:dir/>
          <dgm:animOne val="branch"/>
          <dgm:animLvl val="lvl"/>
        </dgm:presLayoutVars>
      </dgm:prSet>
      <dgm:spPr/>
    </dgm:pt>
    <dgm:pt modelId="{384A7214-E7EA-4BEE-B915-86946D305AA5}" type="pres">
      <dgm:prSet presAssocID="{D64D2BF0-D254-424F-B191-FBC94CFE62CF}" presName="thickLine" presStyleLbl="alignNode1" presStyleIdx="0" presStyleCnt="1"/>
      <dgm:spPr/>
    </dgm:pt>
    <dgm:pt modelId="{385BCC62-A564-4D18-B1B6-6AD7ECA7A486}" type="pres">
      <dgm:prSet presAssocID="{D64D2BF0-D254-424F-B191-FBC94CFE62CF}" presName="horz1" presStyleCnt="0"/>
      <dgm:spPr/>
    </dgm:pt>
    <dgm:pt modelId="{1509A763-1ED8-4FB3-B035-377BA0E88D8F}" type="pres">
      <dgm:prSet presAssocID="{D64D2BF0-D254-424F-B191-FBC94CFE62CF}" presName="tx1" presStyleLbl="revTx" presStyleIdx="0" presStyleCnt="3" custScaleX="37864"/>
      <dgm:spPr/>
    </dgm:pt>
    <dgm:pt modelId="{FC647275-38B1-446E-B4E5-7376631644A8}" type="pres">
      <dgm:prSet presAssocID="{D64D2BF0-D254-424F-B191-FBC94CFE62CF}" presName="vert1" presStyleCnt="0"/>
      <dgm:spPr/>
    </dgm:pt>
    <dgm:pt modelId="{B9EC5EC7-7FCD-4EC5-A8E3-A8B75FA7D532}" type="pres">
      <dgm:prSet presAssocID="{85F1C3BD-0F9D-4D57-8135-ED7D2ECD0F9E}" presName="vertSpace2a" presStyleCnt="0"/>
      <dgm:spPr/>
    </dgm:pt>
    <dgm:pt modelId="{1309B7E6-23AA-4940-8B8E-29E998DBA09B}" type="pres">
      <dgm:prSet presAssocID="{85F1C3BD-0F9D-4D57-8135-ED7D2ECD0F9E}" presName="horz2" presStyleCnt="0"/>
      <dgm:spPr/>
    </dgm:pt>
    <dgm:pt modelId="{173C9947-1E42-466C-A7AA-DDA9534215BB}" type="pres">
      <dgm:prSet presAssocID="{85F1C3BD-0F9D-4D57-8135-ED7D2ECD0F9E}" presName="horzSpace2" presStyleCnt="0"/>
      <dgm:spPr/>
    </dgm:pt>
    <dgm:pt modelId="{D4CEE805-ACE1-4F32-BDE6-195A9460BB91}" type="pres">
      <dgm:prSet presAssocID="{85F1C3BD-0F9D-4D57-8135-ED7D2ECD0F9E}" presName="tx2" presStyleLbl="revTx" presStyleIdx="1" presStyleCnt="3" custScaleX="124715"/>
      <dgm:spPr/>
    </dgm:pt>
    <dgm:pt modelId="{B93A2859-18C2-4262-A3A2-00BD307080A2}" type="pres">
      <dgm:prSet presAssocID="{85F1C3BD-0F9D-4D57-8135-ED7D2ECD0F9E}" presName="vert2" presStyleCnt="0"/>
      <dgm:spPr/>
    </dgm:pt>
    <dgm:pt modelId="{101F82B0-20DA-4357-B260-F31310F8806E}" type="pres">
      <dgm:prSet presAssocID="{85F1C3BD-0F9D-4D57-8135-ED7D2ECD0F9E}" presName="thinLine2b" presStyleLbl="callout" presStyleIdx="0" presStyleCnt="2"/>
      <dgm:spPr/>
    </dgm:pt>
    <dgm:pt modelId="{32DF61E6-1EBD-4EDF-A4B3-0510D73CFD8C}" type="pres">
      <dgm:prSet presAssocID="{85F1C3BD-0F9D-4D57-8135-ED7D2ECD0F9E}" presName="vertSpace2b" presStyleCnt="0"/>
      <dgm:spPr/>
    </dgm:pt>
    <dgm:pt modelId="{59294EC2-71D2-4E01-BEC6-98BA2070E8C6}" type="pres">
      <dgm:prSet presAssocID="{329B833D-4E4F-4F84-A92C-7CD03CDF7285}" presName="horz2" presStyleCnt="0"/>
      <dgm:spPr/>
    </dgm:pt>
    <dgm:pt modelId="{2F1E80FD-2063-4F24-91A8-4D9D3D754E9D}" type="pres">
      <dgm:prSet presAssocID="{329B833D-4E4F-4F84-A92C-7CD03CDF7285}" presName="horzSpace2" presStyleCnt="0"/>
      <dgm:spPr/>
    </dgm:pt>
    <dgm:pt modelId="{C2C56742-2BCF-4E0F-95D0-90428E1CBC93}" type="pres">
      <dgm:prSet presAssocID="{329B833D-4E4F-4F84-A92C-7CD03CDF7285}" presName="tx2" presStyleLbl="revTx" presStyleIdx="2" presStyleCnt="3" custScaleX="136307"/>
      <dgm:spPr/>
    </dgm:pt>
    <dgm:pt modelId="{743BF0ED-A97A-43DA-B94D-21DA32250D90}" type="pres">
      <dgm:prSet presAssocID="{329B833D-4E4F-4F84-A92C-7CD03CDF7285}" presName="vert2" presStyleCnt="0"/>
      <dgm:spPr/>
    </dgm:pt>
    <dgm:pt modelId="{539B3F6E-71A2-491C-B893-F4DA7C78B60E}" type="pres">
      <dgm:prSet presAssocID="{329B833D-4E4F-4F84-A92C-7CD03CDF7285}" presName="thinLine2b" presStyleLbl="callout" presStyleIdx="1" presStyleCnt="2"/>
      <dgm:spPr/>
    </dgm:pt>
    <dgm:pt modelId="{7682BCB1-626E-4AD4-9E52-B665DEB5C2C8}" type="pres">
      <dgm:prSet presAssocID="{329B833D-4E4F-4F84-A92C-7CD03CDF7285}" presName="vertSpace2b" presStyleCnt="0"/>
      <dgm:spPr/>
    </dgm:pt>
  </dgm:ptLst>
  <dgm:cxnLst>
    <dgm:cxn modelId="{10CE6B0B-A5EC-4557-B738-517770F70078}" srcId="{D64D2BF0-D254-424F-B191-FBC94CFE62CF}" destId="{85F1C3BD-0F9D-4D57-8135-ED7D2ECD0F9E}" srcOrd="0" destOrd="0" parTransId="{61709589-856D-4854-8DF5-43A1EEBA10FC}" sibTransId="{80EA4B86-3C21-4B6D-B71E-22121B54B6ED}"/>
    <dgm:cxn modelId="{87782E1E-CA60-421B-B278-7096FDBC7361}" type="presOf" srcId="{4AF75AE2-478F-428F-A71E-D8A2B5A49C1B}" destId="{DCEF7CED-F522-4427-B8CB-FE5B586C0667}" srcOrd="0" destOrd="0" presId="urn:microsoft.com/office/officeart/2008/layout/LinedList"/>
    <dgm:cxn modelId="{D2F9B163-D254-4D35-ACEF-E704D0262BDD}" type="presOf" srcId="{D64D2BF0-D254-424F-B191-FBC94CFE62CF}" destId="{1509A763-1ED8-4FB3-B035-377BA0E88D8F}" srcOrd="0" destOrd="0" presId="urn:microsoft.com/office/officeart/2008/layout/LinedList"/>
    <dgm:cxn modelId="{BE299055-C96C-4001-9A31-C70175EBD7B8}" type="presOf" srcId="{329B833D-4E4F-4F84-A92C-7CD03CDF7285}" destId="{C2C56742-2BCF-4E0F-95D0-90428E1CBC93}" srcOrd="0" destOrd="0" presId="urn:microsoft.com/office/officeart/2008/layout/LinedList"/>
    <dgm:cxn modelId="{6D4AAA7F-C913-4856-8F78-627BE61CE378}" type="presOf" srcId="{85F1C3BD-0F9D-4D57-8135-ED7D2ECD0F9E}" destId="{D4CEE805-ACE1-4F32-BDE6-195A9460BB91}" srcOrd="0" destOrd="0" presId="urn:microsoft.com/office/officeart/2008/layout/LinedList"/>
    <dgm:cxn modelId="{BF883AC8-3C2D-465F-9291-DF08631A77AB}" srcId="{D64D2BF0-D254-424F-B191-FBC94CFE62CF}" destId="{329B833D-4E4F-4F84-A92C-7CD03CDF7285}" srcOrd="1" destOrd="0" parTransId="{D5759AAD-2761-45B8-ABF1-0D6CE29E954D}" sibTransId="{E8EDBA8F-8718-4C92-91ED-95BBE06AAA05}"/>
    <dgm:cxn modelId="{1A825BF9-3D3E-468E-ABA0-1C193802414D}" srcId="{4AF75AE2-478F-428F-A71E-D8A2B5A49C1B}" destId="{D64D2BF0-D254-424F-B191-FBC94CFE62CF}" srcOrd="0" destOrd="0" parTransId="{06B6D680-7D57-4BBD-84FE-F68B3653452F}" sibTransId="{7FF3B54F-1051-4A54-91B0-DA40371B4699}"/>
    <dgm:cxn modelId="{16A3202F-7A37-488C-A1AF-B245EB304DED}" type="presParOf" srcId="{DCEF7CED-F522-4427-B8CB-FE5B586C0667}" destId="{384A7214-E7EA-4BEE-B915-86946D305AA5}" srcOrd="0" destOrd="0" presId="urn:microsoft.com/office/officeart/2008/layout/LinedList"/>
    <dgm:cxn modelId="{EA666D67-7D44-46BB-A12C-9E3F6B965D0E}" type="presParOf" srcId="{DCEF7CED-F522-4427-B8CB-FE5B586C0667}" destId="{385BCC62-A564-4D18-B1B6-6AD7ECA7A486}" srcOrd="1" destOrd="0" presId="urn:microsoft.com/office/officeart/2008/layout/LinedList"/>
    <dgm:cxn modelId="{6BFDFC7D-9674-4A3E-BC5B-32AD59E68EB2}" type="presParOf" srcId="{385BCC62-A564-4D18-B1B6-6AD7ECA7A486}" destId="{1509A763-1ED8-4FB3-B035-377BA0E88D8F}" srcOrd="0" destOrd="0" presId="urn:microsoft.com/office/officeart/2008/layout/LinedList"/>
    <dgm:cxn modelId="{CFD956F3-ADC0-44EE-9021-A56EDB7D3ED4}" type="presParOf" srcId="{385BCC62-A564-4D18-B1B6-6AD7ECA7A486}" destId="{FC647275-38B1-446E-B4E5-7376631644A8}" srcOrd="1" destOrd="0" presId="urn:microsoft.com/office/officeart/2008/layout/LinedList"/>
    <dgm:cxn modelId="{7B502E4F-4E41-46D0-B0DE-9987E79FF242}" type="presParOf" srcId="{FC647275-38B1-446E-B4E5-7376631644A8}" destId="{B9EC5EC7-7FCD-4EC5-A8E3-A8B75FA7D532}" srcOrd="0" destOrd="0" presId="urn:microsoft.com/office/officeart/2008/layout/LinedList"/>
    <dgm:cxn modelId="{05C20E64-2BB0-44B4-B56C-A555D02BB00C}" type="presParOf" srcId="{FC647275-38B1-446E-B4E5-7376631644A8}" destId="{1309B7E6-23AA-4940-8B8E-29E998DBA09B}" srcOrd="1" destOrd="0" presId="urn:microsoft.com/office/officeart/2008/layout/LinedList"/>
    <dgm:cxn modelId="{CDFC1ACC-863F-4D69-B8E0-9887DA6D8DB9}" type="presParOf" srcId="{1309B7E6-23AA-4940-8B8E-29E998DBA09B}" destId="{173C9947-1E42-466C-A7AA-DDA9534215BB}" srcOrd="0" destOrd="0" presId="urn:microsoft.com/office/officeart/2008/layout/LinedList"/>
    <dgm:cxn modelId="{895EAB49-1D7E-4DD0-9F2B-7E537B71A18F}" type="presParOf" srcId="{1309B7E6-23AA-4940-8B8E-29E998DBA09B}" destId="{D4CEE805-ACE1-4F32-BDE6-195A9460BB91}" srcOrd="1" destOrd="0" presId="urn:microsoft.com/office/officeart/2008/layout/LinedList"/>
    <dgm:cxn modelId="{5E79A45F-FA11-479F-A26D-2E83B10AA082}" type="presParOf" srcId="{1309B7E6-23AA-4940-8B8E-29E998DBA09B}" destId="{B93A2859-18C2-4262-A3A2-00BD307080A2}" srcOrd="2" destOrd="0" presId="urn:microsoft.com/office/officeart/2008/layout/LinedList"/>
    <dgm:cxn modelId="{CBBB2FC7-D598-460C-9C62-5089C92FED35}" type="presParOf" srcId="{FC647275-38B1-446E-B4E5-7376631644A8}" destId="{101F82B0-20DA-4357-B260-F31310F8806E}" srcOrd="2" destOrd="0" presId="urn:microsoft.com/office/officeart/2008/layout/LinedList"/>
    <dgm:cxn modelId="{722E9625-8562-4AE6-8459-FA1EF0D285AD}" type="presParOf" srcId="{FC647275-38B1-446E-B4E5-7376631644A8}" destId="{32DF61E6-1EBD-4EDF-A4B3-0510D73CFD8C}" srcOrd="3" destOrd="0" presId="urn:microsoft.com/office/officeart/2008/layout/LinedList"/>
    <dgm:cxn modelId="{5C468E96-B7C1-4602-A20A-2D6F2A65F0D2}" type="presParOf" srcId="{FC647275-38B1-446E-B4E5-7376631644A8}" destId="{59294EC2-71D2-4E01-BEC6-98BA2070E8C6}" srcOrd="4" destOrd="0" presId="urn:microsoft.com/office/officeart/2008/layout/LinedList"/>
    <dgm:cxn modelId="{B0A71B53-8970-4531-8D70-D14F1A11304C}" type="presParOf" srcId="{59294EC2-71D2-4E01-BEC6-98BA2070E8C6}" destId="{2F1E80FD-2063-4F24-91A8-4D9D3D754E9D}" srcOrd="0" destOrd="0" presId="urn:microsoft.com/office/officeart/2008/layout/LinedList"/>
    <dgm:cxn modelId="{9D6457A5-90D9-435A-A704-67DD6CE5A584}" type="presParOf" srcId="{59294EC2-71D2-4E01-BEC6-98BA2070E8C6}" destId="{C2C56742-2BCF-4E0F-95D0-90428E1CBC93}" srcOrd="1" destOrd="0" presId="urn:microsoft.com/office/officeart/2008/layout/LinedList"/>
    <dgm:cxn modelId="{30C7E055-278C-4136-8426-AAB33E787786}" type="presParOf" srcId="{59294EC2-71D2-4E01-BEC6-98BA2070E8C6}" destId="{743BF0ED-A97A-43DA-B94D-21DA32250D90}" srcOrd="2" destOrd="0" presId="urn:microsoft.com/office/officeart/2008/layout/LinedList"/>
    <dgm:cxn modelId="{EF4A32BB-58FD-47CE-AAEF-09547E7EE81F}" type="presParOf" srcId="{FC647275-38B1-446E-B4E5-7376631644A8}" destId="{539B3F6E-71A2-491C-B893-F4DA7C78B60E}" srcOrd="5" destOrd="0" presId="urn:microsoft.com/office/officeart/2008/layout/LinedList"/>
    <dgm:cxn modelId="{160F29CF-E4E4-446B-AEF9-BBBE75F441A5}" type="presParOf" srcId="{FC647275-38B1-446E-B4E5-7376631644A8}" destId="{7682BCB1-626E-4AD4-9E52-B665DEB5C2C8}"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EEC98-8FF4-4054-8BBE-4DD3265D54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zh-CN" altLang="en-US"/>
        </a:p>
      </dgm:t>
    </dgm:pt>
    <dgm:pt modelId="{0A3B234D-77DC-4F64-A1C4-65D48EA88E2A}">
      <dgm:prSet phldrT="[文本]"/>
      <dgm:spPr/>
      <dgm:t>
        <a:bodyPr/>
        <a:lstStyle/>
        <a:p>
          <a:pPr algn="l"/>
          <a:r>
            <a:rPr lang="zh-CN" altLang="en-US" dirty="0">
              <a:solidFill>
                <a:srgbClr val="E0421D"/>
              </a:solidFill>
            </a:rPr>
            <a:t>壹诺供应链金融产品</a:t>
          </a:r>
        </a:p>
      </dgm:t>
    </dgm:pt>
    <dgm:pt modelId="{1D0E74EA-1D7E-4BA4-9263-FB4F5178CD02}" type="parTrans" cxnId="{454CB9BB-A9F3-4AA7-B2B2-406CE28BCD9F}">
      <dgm:prSet/>
      <dgm:spPr/>
      <dgm:t>
        <a:bodyPr/>
        <a:lstStyle/>
        <a:p>
          <a:pPr algn="l"/>
          <a:endParaRPr lang="zh-CN" altLang="en-US">
            <a:solidFill>
              <a:schemeClr val="tx1">
                <a:lumMod val="65000"/>
                <a:lumOff val="35000"/>
              </a:schemeClr>
            </a:solidFill>
          </a:endParaRPr>
        </a:p>
      </dgm:t>
    </dgm:pt>
    <dgm:pt modelId="{727B4971-2D11-4990-9627-9101C1557E2C}" type="sibTrans" cxnId="{454CB9BB-A9F3-4AA7-B2B2-406CE28BCD9F}">
      <dgm:prSet/>
      <dgm:spPr/>
      <dgm:t>
        <a:bodyPr/>
        <a:lstStyle/>
        <a:p>
          <a:pPr algn="l"/>
          <a:endParaRPr lang="zh-CN" altLang="en-US">
            <a:solidFill>
              <a:schemeClr val="tx1">
                <a:lumMod val="65000"/>
                <a:lumOff val="35000"/>
              </a:schemeClr>
            </a:solidFill>
          </a:endParaRPr>
        </a:p>
      </dgm:t>
    </dgm:pt>
    <dgm:pt modelId="{8BEA0759-E3DF-415B-AA8A-35462449DEF4}">
      <dgm:prSet phldrT="[文本]"/>
      <dgm:spPr/>
      <dgm:t>
        <a:bodyPr/>
        <a:lstStyle/>
        <a:p>
          <a:pPr algn="l"/>
          <a:r>
            <a:rPr lang="zh-CN" altLang="en-US" b="0" i="0" dirty="0">
              <a:solidFill>
                <a:schemeClr val="tx1">
                  <a:lumMod val="65000"/>
                  <a:lumOff val="35000"/>
                </a:schemeClr>
              </a:solidFill>
            </a:rPr>
            <a:t>区块链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供应链金融解决方案：释放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传递核心企业信用的同时打破信息不对称、降低信任成本及资金流转风险等问题，用区块链技术将</a:t>
          </a:r>
          <a:r>
            <a:rPr lang="zh-CN" altLang="en-US" b="1" i="0" u="sng" dirty="0">
              <a:solidFill>
                <a:schemeClr val="tx1">
                  <a:lumMod val="65000"/>
                  <a:lumOff val="35000"/>
                </a:schemeClr>
              </a:solidFill>
            </a:rPr>
            <a:t>企业‘资产’</a:t>
          </a:r>
          <a:r>
            <a:rPr lang="zh-CN" altLang="en-US" b="0" i="0" dirty="0">
              <a:solidFill>
                <a:schemeClr val="tx1">
                  <a:lumMod val="65000"/>
                  <a:lumOff val="35000"/>
                </a:schemeClr>
              </a:solidFill>
            </a:rPr>
            <a:t>转换为一种可拆分、可流转、可持有到期、可融资的区块链</a:t>
          </a:r>
          <a:r>
            <a:rPr lang="zh-CN" altLang="en-US" b="1" i="0" u="sng" dirty="0">
              <a:solidFill>
                <a:schemeClr val="tx1">
                  <a:lumMod val="65000"/>
                  <a:lumOff val="35000"/>
                </a:schemeClr>
              </a:solidFill>
            </a:rPr>
            <a:t>记账凭证</a:t>
          </a:r>
          <a:r>
            <a:rPr lang="zh-CN" altLang="en-US" b="0" i="0" dirty="0">
              <a:solidFill>
                <a:schemeClr val="tx1">
                  <a:lumMod val="65000"/>
                  <a:lumOff val="35000"/>
                </a:schemeClr>
              </a:solidFill>
            </a:rPr>
            <a:t>。</a:t>
          </a:r>
        </a:p>
      </dgm:t>
    </dgm:pt>
    <dgm:pt modelId="{B975B08C-5757-48B3-8E70-3733D432259C}" type="parTrans" cxnId="{02558E6C-75E8-436D-92D0-640BCD3222D3}">
      <dgm:prSet/>
      <dgm:spPr/>
      <dgm:t>
        <a:bodyPr/>
        <a:lstStyle/>
        <a:p>
          <a:pPr algn="l"/>
          <a:endParaRPr lang="zh-CN" altLang="en-US">
            <a:solidFill>
              <a:schemeClr val="tx1">
                <a:lumMod val="65000"/>
                <a:lumOff val="35000"/>
              </a:schemeClr>
            </a:solidFill>
          </a:endParaRPr>
        </a:p>
      </dgm:t>
    </dgm:pt>
    <dgm:pt modelId="{D09C1D34-62A8-480D-9A6D-1DFBEBC339D9}" type="sibTrans" cxnId="{02558E6C-75E8-436D-92D0-640BCD3222D3}">
      <dgm:prSet/>
      <dgm:spPr/>
      <dgm:t>
        <a:bodyPr/>
        <a:lstStyle/>
        <a:p>
          <a:pPr algn="l"/>
          <a:endParaRPr lang="zh-CN" altLang="en-US">
            <a:solidFill>
              <a:schemeClr val="tx1">
                <a:lumMod val="65000"/>
                <a:lumOff val="35000"/>
              </a:schemeClr>
            </a:solidFill>
          </a:endParaRPr>
        </a:p>
      </dgm:t>
    </dgm:pt>
    <dgm:pt modelId="{F4507C41-B3E4-4D31-94D0-FD98CCADF658}">
      <dgm:prSet phldrT="[文本]" custT="1"/>
      <dgm:spPr/>
      <dgm:t>
        <a:bodyPr/>
        <a:lstStyle/>
        <a:p>
          <a:pPr algn="l"/>
          <a:r>
            <a:rPr lang="zh-CN" altLang="en-US" sz="2000" dirty="0">
              <a:solidFill>
                <a:schemeClr val="tx1">
                  <a:lumMod val="65000"/>
                  <a:lumOff val="35000"/>
                </a:schemeClr>
              </a:solidFill>
            </a:rPr>
            <a:t>什么是资产？  </a:t>
          </a:r>
          <a:r>
            <a:rPr lang="zh-CN" altLang="en-US" sz="2000" dirty="0">
              <a:solidFill>
                <a:srgbClr val="ED7D31"/>
              </a:solidFill>
            </a:rPr>
            <a:t>可带来现金流入的资源</a:t>
          </a:r>
          <a:endParaRPr lang="en-US" altLang="zh-CN" sz="2000" dirty="0">
            <a:solidFill>
              <a:srgbClr val="ED7D31"/>
            </a:solidFill>
          </a:endParaRPr>
        </a:p>
        <a:p>
          <a:pPr algn="l"/>
          <a:r>
            <a:rPr lang="zh-CN" altLang="en-US" sz="2000" dirty="0">
              <a:solidFill>
                <a:schemeClr val="tx1">
                  <a:lumMod val="65000"/>
                  <a:lumOff val="35000"/>
                </a:schemeClr>
              </a:solidFill>
            </a:rPr>
            <a:t>这里的资产是指什么？  </a:t>
          </a:r>
          <a:r>
            <a:rPr lang="zh-CN" altLang="en-US" sz="2000" dirty="0">
              <a:solidFill>
                <a:srgbClr val="ED7D31"/>
              </a:solidFill>
            </a:rPr>
            <a:t>应收账款</a:t>
          </a:r>
          <a:endParaRPr lang="en-US" altLang="zh-CN" sz="2000" dirty="0">
            <a:solidFill>
              <a:srgbClr val="ED7D31"/>
            </a:solidFill>
          </a:endParaRPr>
        </a:p>
        <a:p>
          <a:pPr algn="l"/>
          <a:r>
            <a:rPr lang="zh-CN" altLang="en-US" sz="2000" dirty="0">
              <a:solidFill>
                <a:schemeClr val="tx1">
                  <a:lumMod val="65000"/>
                  <a:lumOff val="35000"/>
                </a:schemeClr>
              </a:solidFill>
            </a:rPr>
            <a:t>谁的资产？  </a:t>
          </a:r>
          <a:r>
            <a:rPr lang="zh-CN" altLang="en-US" sz="2000" dirty="0">
              <a:solidFill>
                <a:srgbClr val="ED7D31"/>
              </a:solidFill>
            </a:rPr>
            <a:t>各级供应商</a:t>
          </a:r>
          <a:endParaRPr lang="en-US" altLang="zh-CN" sz="2000" dirty="0">
            <a:solidFill>
              <a:srgbClr val="ED7D31"/>
            </a:solidFill>
          </a:endParaRPr>
        </a:p>
      </dgm:t>
    </dgm:pt>
    <dgm:pt modelId="{0993A23F-5E93-4D62-9B9E-47FCAFBB59B3}" type="parTrans" cxnId="{D252DBD6-03E9-4F60-9E46-EF58EDA3A9B8}">
      <dgm:prSet/>
      <dgm:spPr/>
      <dgm:t>
        <a:bodyPr/>
        <a:lstStyle/>
        <a:p>
          <a:pPr algn="l"/>
          <a:endParaRPr lang="zh-CN" altLang="en-US">
            <a:solidFill>
              <a:schemeClr val="tx1">
                <a:lumMod val="65000"/>
                <a:lumOff val="35000"/>
              </a:schemeClr>
            </a:solidFill>
          </a:endParaRPr>
        </a:p>
      </dgm:t>
    </dgm:pt>
    <dgm:pt modelId="{2F0DB6FE-4674-48F9-B288-0BA3284F5B7C}" type="sibTrans" cxnId="{D252DBD6-03E9-4F60-9E46-EF58EDA3A9B8}">
      <dgm:prSet/>
      <dgm:spPr/>
      <dgm:t>
        <a:bodyPr/>
        <a:lstStyle/>
        <a:p>
          <a:pPr algn="l"/>
          <a:endParaRPr lang="zh-CN" altLang="en-US">
            <a:solidFill>
              <a:schemeClr val="tx1">
                <a:lumMod val="65000"/>
                <a:lumOff val="35000"/>
              </a:schemeClr>
            </a:solidFill>
          </a:endParaRPr>
        </a:p>
      </dgm:t>
    </dgm:pt>
    <dgm:pt modelId="{58A4AAFF-67CA-486A-B3A4-949BA1BAF8BC}">
      <dgm:prSet phldrT="[文本]" custT="1"/>
      <dgm:spPr/>
      <dgm:t>
        <a:bodyPr/>
        <a:lstStyle/>
        <a:p>
          <a:pPr algn="l"/>
          <a:r>
            <a:rPr lang="zh-CN" altLang="en-US" sz="2000" kern="1200" dirty="0">
              <a:solidFill>
                <a:schemeClr val="tx1">
                  <a:lumMod val="65000"/>
                  <a:lumOff val="35000"/>
                </a:schemeClr>
              </a:solidFill>
            </a:rPr>
            <a:t>什么是记账凭证</a:t>
          </a:r>
          <a:endParaRPr lang="en-US" altLang="zh-CN" sz="2000" kern="1200" dirty="0">
            <a:solidFill>
              <a:schemeClr val="tx1">
                <a:lumMod val="65000"/>
                <a:lumOff val="35000"/>
              </a:schemeClr>
            </a:solidFill>
          </a:endParaRPr>
        </a:p>
        <a:p>
          <a:pPr algn="l"/>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algn="l"/>
          <a:r>
            <a:rPr lang="zh-CN" altLang="en-US" sz="2000" kern="1200" dirty="0">
              <a:solidFill>
                <a:schemeClr val="tx1">
                  <a:lumMod val="65000"/>
                  <a:lumOff val="35000"/>
                </a:schemeClr>
              </a:solidFill>
            </a:rPr>
            <a:t>谁记账？</a:t>
          </a:r>
          <a:endParaRPr lang="zh-CN" altLang="en-US" sz="2000" kern="1200" dirty="0">
            <a:solidFill>
              <a:srgbClr val="ED7D31"/>
            </a:solidFill>
          </a:endParaRPr>
        </a:p>
      </dgm:t>
    </dgm:pt>
    <dgm:pt modelId="{F46C1866-7DA3-4597-98C3-63988F298D9D}" type="parTrans" cxnId="{A65BB081-3732-4467-BD36-154708A87F00}">
      <dgm:prSet/>
      <dgm:spPr/>
      <dgm:t>
        <a:bodyPr/>
        <a:lstStyle/>
        <a:p>
          <a:pPr algn="l"/>
          <a:endParaRPr lang="zh-CN" altLang="en-US">
            <a:solidFill>
              <a:schemeClr val="tx1">
                <a:lumMod val="65000"/>
                <a:lumOff val="35000"/>
              </a:schemeClr>
            </a:solidFill>
          </a:endParaRPr>
        </a:p>
      </dgm:t>
    </dgm:pt>
    <dgm:pt modelId="{41AC8F0F-E598-4ED4-A887-0BCDEA6C3C36}" type="sibTrans" cxnId="{A65BB081-3732-4467-BD36-154708A87F00}">
      <dgm:prSet/>
      <dgm:spPr/>
      <dgm:t>
        <a:bodyPr/>
        <a:lstStyle/>
        <a:p>
          <a:pPr algn="l"/>
          <a:endParaRPr lang="zh-CN" altLang="en-US">
            <a:solidFill>
              <a:schemeClr val="tx1">
                <a:lumMod val="65000"/>
                <a:lumOff val="35000"/>
              </a:schemeClr>
            </a:solidFill>
          </a:endParaRPr>
        </a:p>
      </dgm:t>
    </dgm:pt>
    <dgm:pt modelId="{C28D545C-C90F-4A24-A035-BB1E8802C3E4}" type="pres">
      <dgm:prSet presAssocID="{1F8EEC98-8FF4-4054-8BBE-4DD3265D54D5}" presName="vert0" presStyleCnt="0">
        <dgm:presLayoutVars>
          <dgm:dir/>
          <dgm:animOne val="branch"/>
          <dgm:animLvl val="lvl"/>
        </dgm:presLayoutVars>
      </dgm:prSet>
      <dgm:spPr/>
    </dgm:pt>
    <dgm:pt modelId="{F9504D9F-E394-49F8-B2B4-CED6A9AFD790}" type="pres">
      <dgm:prSet presAssocID="{0A3B234D-77DC-4F64-A1C4-65D48EA88E2A}" presName="thickLine" presStyleLbl="alignNode1" presStyleIdx="0" presStyleCnt="1"/>
      <dgm:spPr/>
    </dgm:pt>
    <dgm:pt modelId="{15BEF1DE-5DCA-4A67-B8FB-5507BE9A9B66}" type="pres">
      <dgm:prSet presAssocID="{0A3B234D-77DC-4F64-A1C4-65D48EA88E2A}" presName="horz1" presStyleCnt="0"/>
      <dgm:spPr/>
    </dgm:pt>
    <dgm:pt modelId="{F815ED47-AD3E-4506-9B80-2D72ABF82179}" type="pres">
      <dgm:prSet presAssocID="{0A3B234D-77DC-4F64-A1C4-65D48EA88E2A}" presName="tx1" presStyleLbl="revTx" presStyleIdx="0" presStyleCnt="4" custScaleX="50890"/>
      <dgm:spPr/>
    </dgm:pt>
    <dgm:pt modelId="{58804A75-577C-4A7F-B9FB-C0B970DA3C9F}" type="pres">
      <dgm:prSet presAssocID="{0A3B234D-77DC-4F64-A1C4-65D48EA88E2A}" presName="vert1" presStyleCnt="0"/>
      <dgm:spPr/>
    </dgm:pt>
    <dgm:pt modelId="{350EDAA4-FA37-4A40-939B-489810C4CA40}" type="pres">
      <dgm:prSet presAssocID="{8BEA0759-E3DF-415B-AA8A-35462449DEF4}" presName="vertSpace2a" presStyleCnt="0"/>
      <dgm:spPr/>
    </dgm:pt>
    <dgm:pt modelId="{48B62E74-297E-4754-B923-2D7EE837DCA4}" type="pres">
      <dgm:prSet presAssocID="{8BEA0759-E3DF-415B-AA8A-35462449DEF4}" presName="horz2" presStyleCnt="0"/>
      <dgm:spPr/>
    </dgm:pt>
    <dgm:pt modelId="{FE6B5D45-DF90-451F-B9BB-4A6E56D80402}" type="pres">
      <dgm:prSet presAssocID="{8BEA0759-E3DF-415B-AA8A-35462449DEF4}" presName="horzSpace2" presStyleCnt="0"/>
      <dgm:spPr/>
    </dgm:pt>
    <dgm:pt modelId="{7663529F-2FD5-425C-AD8F-C1B77B550601}" type="pres">
      <dgm:prSet presAssocID="{8BEA0759-E3DF-415B-AA8A-35462449DEF4}" presName="tx2" presStyleLbl="revTx" presStyleIdx="1" presStyleCnt="4" custScaleY="76139"/>
      <dgm:spPr/>
    </dgm:pt>
    <dgm:pt modelId="{A403B7DB-4B8D-4DEE-BFF5-285863AE0B70}" type="pres">
      <dgm:prSet presAssocID="{8BEA0759-E3DF-415B-AA8A-35462449DEF4}" presName="vert2" presStyleCnt="0"/>
      <dgm:spPr/>
    </dgm:pt>
    <dgm:pt modelId="{04EA9B5D-A6CF-490C-8445-5E561550541F}" type="pres">
      <dgm:prSet presAssocID="{8BEA0759-E3DF-415B-AA8A-35462449DEF4}" presName="thinLine2b" presStyleLbl="callout" presStyleIdx="0" presStyleCnt="3"/>
      <dgm:spPr/>
    </dgm:pt>
    <dgm:pt modelId="{7C9180D6-E158-42BC-96B4-F329B12876F4}" type="pres">
      <dgm:prSet presAssocID="{8BEA0759-E3DF-415B-AA8A-35462449DEF4}" presName="vertSpace2b" presStyleCnt="0"/>
      <dgm:spPr/>
    </dgm:pt>
    <dgm:pt modelId="{D41B9D8E-55F3-4731-90E8-D0532C44931E}" type="pres">
      <dgm:prSet presAssocID="{F4507C41-B3E4-4D31-94D0-FD98CCADF658}" presName="horz2" presStyleCnt="0"/>
      <dgm:spPr/>
    </dgm:pt>
    <dgm:pt modelId="{C823059D-3A96-4AF5-827E-E9E17503494D}" type="pres">
      <dgm:prSet presAssocID="{F4507C41-B3E4-4D31-94D0-FD98CCADF658}" presName="horzSpace2" presStyleCnt="0"/>
      <dgm:spPr/>
    </dgm:pt>
    <dgm:pt modelId="{DC590D2A-D38B-4055-A1FF-41E084CCF11F}" type="pres">
      <dgm:prSet presAssocID="{F4507C41-B3E4-4D31-94D0-FD98CCADF658}" presName="tx2" presStyleLbl="revTx" presStyleIdx="2" presStyleCnt="4" custScaleX="100740"/>
      <dgm:spPr/>
    </dgm:pt>
    <dgm:pt modelId="{4494FCEC-7324-483C-B61E-FE17140ADB51}" type="pres">
      <dgm:prSet presAssocID="{F4507C41-B3E4-4D31-94D0-FD98CCADF658}" presName="vert2" presStyleCnt="0"/>
      <dgm:spPr/>
    </dgm:pt>
    <dgm:pt modelId="{DA1FF827-CC7C-4319-B4B1-EF289E64258E}" type="pres">
      <dgm:prSet presAssocID="{F4507C41-B3E4-4D31-94D0-FD98CCADF658}" presName="thinLine2b" presStyleLbl="callout" presStyleIdx="1" presStyleCnt="3"/>
      <dgm:spPr/>
    </dgm:pt>
    <dgm:pt modelId="{5A01633A-6B7B-40AD-8F7E-5FA8E8DF5C09}" type="pres">
      <dgm:prSet presAssocID="{F4507C41-B3E4-4D31-94D0-FD98CCADF658}" presName="vertSpace2b" presStyleCnt="0"/>
      <dgm:spPr/>
    </dgm:pt>
    <dgm:pt modelId="{C0D09459-0C9B-4731-A625-2D502E12E774}" type="pres">
      <dgm:prSet presAssocID="{58A4AAFF-67CA-486A-B3A4-949BA1BAF8BC}" presName="horz2" presStyleCnt="0"/>
      <dgm:spPr/>
    </dgm:pt>
    <dgm:pt modelId="{9EC9782F-ADF4-47C9-93E2-FF66887F9D6A}" type="pres">
      <dgm:prSet presAssocID="{58A4AAFF-67CA-486A-B3A4-949BA1BAF8BC}" presName="horzSpace2" presStyleCnt="0"/>
      <dgm:spPr/>
    </dgm:pt>
    <dgm:pt modelId="{E1BC207A-C7A7-4E5B-886B-7C68C038FB63}" type="pres">
      <dgm:prSet presAssocID="{58A4AAFF-67CA-486A-B3A4-949BA1BAF8BC}" presName="tx2" presStyleLbl="revTx" presStyleIdx="3" presStyleCnt="4"/>
      <dgm:spPr/>
    </dgm:pt>
    <dgm:pt modelId="{30AF0BD3-5349-41ED-A4CA-4DC1FD40F633}" type="pres">
      <dgm:prSet presAssocID="{58A4AAFF-67CA-486A-B3A4-949BA1BAF8BC}" presName="vert2" presStyleCnt="0"/>
      <dgm:spPr/>
    </dgm:pt>
    <dgm:pt modelId="{FCE262DA-F7C9-4DB5-813E-AC2BFC06F4B5}" type="pres">
      <dgm:prSet presAssocID="{58A4AAFF-67CA-486A-B3A4-949BA1BAF8BC}" presName="thinLine2b" presStyleLbl="callout" presStyleIdx="2" presStyleCnt="3"/>
      <dgm:spPr/>
    </dgm:pt>
    <dgm:pt modelId="{085C4A97-D5D3-402C-92D1-1D8F8210868A}" type="pres">
      <dgm:prSet presAssocID="{58A4AAFF-67CA-486A-B3A4-949BA1BAF8BC}" presName="vertSpace2b" presStyleCnt="0"/>
      <dgm:spPr/>
    </dgm:pt>
  </dgm:ptLst>
  <dgm:cxnLst>
    <dgm:cxn modelId="{93997E07-4B89-4F20-8F34-29B8F15C68A8}" type="presOf" srcId="{F4507C41-B3E4-4D31-94D0-FD98CCADF658}" destId="{DC590D2A-D38B-4055-A1FF-41E084CCF11F}" srcOrd="0" destOrd="0" presId="urn:microsoft.com/office/officeart/2008/layout/LinedList"/>
    <dgm:cxn modelId="{F6597035-E582-401E-BFFB-068B46D95080}" type="presOf" srcId="{58A4AAFF-67CA-486A-B3A4-949BA1BAF8BC}" destId="{E1BC207A-C7A7-4E5B-886B-7C68C038FB63}" srcOrd="0" destOrd="0" presId="urn:microsoft.com/office/officeart/2008/layout/LinedList"/>
    <dgm:cxn modelId="{6E0DB744-F7FE-4B5A-9BF5-A20B26D3C5D9}" type="presOf" srcId="{1F8EEC98-8FF4-4054-8BBE-4DD3265D54D5}" destId="{C28D545C-C90F-4A24-A035-BB1E8802C3E4}" srcOrd="0" destOrd="0" presId="urn:microsoft.com/office/officeart/2008/layout/LinedList"/>
    <dgm:cxn modelId="{2BD66048-A9E1-4FE5-BA18-8059CFB06AB4}" type="presOf" srcId="{8BEA0759-E3DF-415B-AA8A-35462449DEF4}" destId="{7663529F-2FD5-425C-AD8F-C1B77B550601}" srcOrd="0" destOrd="0" presId="urn:microsoft.com/office/officeart/2008/layout/LinedList"/>
    <dgm:cxn modelId="{02558E6C-75E8-436D-92D0-640BCD3222D3}" srcId="{0A3B234D-77DC-4F64-A1C4-65D48EA88E2A}" destId="{8BEA0759-E3DF-415B-AA8A-35462449DEF4}" srcOrd="0" destOrd="0" parTransId="{B975B08C-5757-48B3-8E70-3733D432259C}" sibTransId="{D09C1D34-62A8-480D-9A6D-1DFBEBC339D9}"/>
    <dgm:cxn modelId="{9115E057-04A0-4735-A8FF-CAD8DAA4817A}" type="presOf" srcId="{0A3B234D-77DC-4F64-A1C4-65D48EA88E2A}" destId="{F815ED47-AD3E-4506-9B80-2D72ABF82179}" srcOrd="0" destOrd="0" presId="urn:microsoft.com/office/officeart/2008/layout/LinedList"/>
    <dgm:cxn modelId="{A65BB081-3732-4467-BD36-154708A87F00}" srcId="{0A3B234D-77DC-4F64-A1C4-65D48EA88E2A}" destId="{58A4AAFF-67CA-486A-B3A4-949BA1BAF8BC}" srcOrd="2" destOrd="0" parTransId="{F46C1866-7DA3-4597-98C3-63988F298D9D}" sibTransId="{41AC8F0F-E598-4ED4-A887-0BCDEA6C3C36}"/>
    <dgm:cxn modelId="{454CB9BB-A9F3-4AA7-B2B2-406CE28BCD9F}" srcId="{1F8EEC98-8FF4-4054-8BBE-4DD3265D54D5}" destId="{0A3B234D-77DC-4F64-A1C4-65D48EA88E2A}" srcOrd="0" destOrd="0" parTransId="{1D0E74EA-1D7E-4BA4-9263-FB4F5178CD02}" sibTransId="{727B4971-2D11-4990-9627-9101C1557E2C}"/>
    <dgm:cxn modelId="{D252DBD6-03E9-4F60-9E46-EF58EDA3A9B8}" srcId="{0A3B234D-77DC-4F64-A1C4-65D48EA88E2A}" destId="{F4507C41-B3E4-4D31-94D0-FD98CCADF658}" srcOrd="1" destOrd="0" parTransId="{0993A23F-5E93-4D62-9B9E-47FCAFBB59B3}" sibTransId="{2F0DB6FE-4674-48F9-B288-0BA3284F5B7C}"/>
    <dgm:cxn modelId="{FB391DA1-E705-4FB1-BAEC-B3FF7CDC71B5}" type="presParOf" srcId="{C28D545C-C90F-4A24-A035-BB1E8802C3E4}" destId="{F9504D9F-E394-49F8-B2B4-CED6A9AFD790}" srcOrd="0" destOrd="0" presId="urn:microsoft.com/office/officeart/2008/layout/LinedList"/>
    <dgm:cxn modelId="{CCED2BDA-1B95-421D-A8CE-17DA91492F6D}" type="presParOf" srcId="{C28D545C-C90F-4A24-A035-BB1E8802C3E4}" destId="{15BEF1DE-5DCA-4A67-B8FB-5507BE9A9B66}" srcOrd="1" destOrd="0" presId="urn:microsoft.com/office/officeart/2008/layout/LinedList"/>
    <dgm:cxn modelId="{A7E7CE3A-93DA-40B6-A86E-3DD64731E582}" type="presParOf" srcId="{15BEF1DE-5DCA-4A67-B8FB-5507BE9A9B66}" destId="{F815ED47-AD3E-4506-9B80-2D72ABF82179}" srcOrd="0" destOrd="0" presId="urn:microsoft.com/office/officeart/2008/layout/LinedList"/>
    <dgm:cxn modelId="{2431DBD0-5868-444D-900A-986732F06B57}" type="presParOf" srcId="{15BEF1DE-5DCA-4A67-B8FB-5507BE9A9B66}" destId="{58804A75-577C-4A7F-B9FB-C0B970DA3C9F}" srcOrd="1" destOrd="0" presId="urn:microsoft.com/office/officeart/2008/layout/LinedList"/>
    <dgm:cxn modelId="{92642AA7-5DD5-4218-B422-1EF7D3ED8533}" type="presParOf" srcId="{58804A75-577C-4A7F-B9FB-C0B970DA3C9F}" destId="{350EDAA4-FA37-4A40-939B-489810C4CA40}" srcOrd="0" destOrd="0" presId="urn:microsoft.com/office/officeart/2008/layout/LinedList"/>
    <dgm:cxn modelId="{BE5BE68A-1473-4FC6-9AD2-E073CF3FB282}" type="presParOf" srcId="{58804A75-577C-4A7F-B9FB-C0B970DA3C9F}" destId="{48B62E74-297E-4754-B923-2D7EE837DCA4}" srcOrd="1" destOrd="0" presId="urn:microsoft.com/office/officeart/2008/layout/LinedList"/>
    <dgm:cxn modelId="{00956EE9-7422-4D94-AF4E-992DCC8F65A9}" type="presParOf" srcId="{48B62E74-297E-4754-B923-2D7EE837DCA4}" destId="{FE6B5D45-DF90-451F-B9BB-4A6E56D80402}" srcOrd="0" destOrd="0" presId="urn:microsoft.com/office/officeart/2008/layout/LinedList"/>
    <dgm:cxn modelId="{3F893706-B551-4E38-9A7F-6FFB8E5C3B76}" type="presParOf" srcId="{48B62E74-297E-4754-B923-2D7EE837DCA4}" destId="{7663529F-2FD5-425C-AD8F-C1B77B550601}" srcOrd="1" destOrd="0" presId="urn:microsoft.com/office/officeart/2008/layout/LinedList"/>
    <dgm:cxn modelId="{0C8B5106-8DA0-4C21-90D1-EDAA443AA93F}" type="presParOf" srcId="{48B62E74-297E-4754-B923-2D7EE837DCA4}" destId="{A403B7DB-4B8D-4DEE-BFF5-285863AE0B70}" srcOrd="2" destOrd="0" presId="urn:microsoft.com/office/officeart/2008/layout/LinedList"/>
    <dgm:cxn modelId="{F979D619-C262-44EE-AAC6-92096E650B9A}" type="presParOf" srcId="{58804A75-577C-4A7F-B9FB-C0B970DA3C9F}" destId="{04EA9B5D-A6CF-490C-8445-5E561550541F}" srcOrd="2" destOrd="0" presId="urn:microsoft.com/office/officeart/2008/layout/LinedList"/>
    <dgm:cxn modelId="{1FF7B9E9-71AA-45C0-BEDC-D24638D06183}" type="presParOf" srcId="{58804A75-577C-4A7F-B9FB-C0B970DA3C9F}" destId="{7C9180D6-E158-42BC-96B4-F329B12876F4}" srcOrd="3" destOrd="0" presId="urn:microsoft.com/office/officeart/2008/layout/LinedList"/>
    <dgm:cxn modelId="{ECED46AD-A8A1-45D7-A2C5-96C0F53ADDBE}" type="presParOf" srcId="{58804A75-577C-4A7F-B9FB-C0B970DA3C9F}" destId="{D41B9D8E-55F3-4731-90E8-D0532C44931E}" srcOrd="4" destOrd="0" presId="urn:microsoft.com/office/officeart/2008/layout/LinedList"/>
    <dgm:cxn modelId="{3FDB751D-81E0-455D-9B22-AFB96163C73D}" type="presParOf" srcId="{D41B9D8E-55F3-4731-90E8-D0532C44931E}" destId="{C823059D-3A96-4AF5-827E-E9E17503494D}" srcOrd="0" destOrd="0" presId="urn:microsoft.com/office/officeart/2008/layout/LinedList"/>
    <dgm:cxn modelId="{BBE22101-91B1-4CF6-BCD3-F627066F42AA}" type="presParOf" srcId="{D41B9D8E-55F3-4731-90E8-D0532C44931E}" destId="{DC590D2A-D38B-4055-A1FF-41E084CCF11F}" srcOrd="1" destOrd="0" presId="urn:microsoft.com/office/officeart/2008/layout/LinedList"/>
    <dgm:cxn modelId="{8DB70A05-FDB6-4780-B628-D9D1E4AE98F5}" type="presParOf" srcId="{D41B9D8E-55F3-4731-90E8-D0532C44931E}" destId="{4494FCEC-7324-483C-B61E-FE17140ADB51}" srcOrd="2" destOrd="0" presId="urn:microsoft.com/office/officeart/2008/layout/LinedList"/>
    <dgm:cxn modelId="{58C225BF-7E34-4DAC-99BD-16B6DD462DDE}" type="presParOf" srcId="{58804A75-577C-4A7F-B9FB-C0B970DA3C9F}" destId="{DA1FF827-CC7C-4319-B4B1-EF289E64258E}" srcOrd="5" destOrd="0" presId="urn:microsoft.com/office/officeart/2008/layout/LinedList"/>
    <dgm:cxn modelId="{D3CCFCCE-B0B5-490F-8DE3-B8D4063A8051}" type="presParOf" srcId="{58804A75-577C-4A7F-B9FB-C0B970DA3C9F}" destId="{5A01633A-6B7B-40AD-8F7E-5FA8E8DF5C09}" srcOrd="6" destOrd="0" presId="urn:microsoft.com/office/officeart/2008/layout/LinedList"/>
    <dgm:cxn modelId="{9FA132FA-535A-4F38-A114-D8FEC41044B8}" type="presParOf" srcId="{58804A75-577C-4A7F-B9FB-C0B970DA3C9F}" destId="{C0D09459-0C9B-4731-A625-2D502E12E774}" srcOrd="7" destOrd="0" presId="urn:microsoft.com/office/officeart/2008/layout/LinedList"/>
    <dgm:cxn modelId="{2B1EABE5-DB05-41C1-AA6C-A06E75E9E3B9}" type="presParOf" srcId="{C0D09459-0C9B-4731-A625-2D502E12E774}" destId="{9EC9782F-ADF4-47C9-93E2-FF66887F9D6A}" srcOrd="0" destOrd="0" presId="urn:microsoft.com/office/officeart/2008/layout/LinedList"/>
    <dgm:cxn modelId="{62FE8FB6-6C3D-472D-9330-947CDAB16492}" type="presParOf" srcId="{C0D09459-0C9B-4731-A625-2D502E12E774}" destId="{E1BC207A-C7A7-4E5B-886B-7C68C038FB63}" srcOrd="1" destOrd="0" presId="urn:microsoft.com/office/officeart/2008/layout/LinedList"/>
    <dgm:cxn modelId="{8501596A-C4CD-4750-BB55-C00D75BD2587}" type="presParOf" srcId="{C0D09459-0C9B-4731-A625-2D502E12E774}" destId="{30AF0BD3-5349-41ED-A4CA-4DC1FD40F633}" srcOrd="2" destOrd="0" presId="urn:microsoft.com/office/officeart/2008/layout/LinedList"/>
    <dgm:cxn modelId="{84B2D652-A75F-4EA4-B38B-B1D48F146CFB}" type="presParOf" srcId="{58804A75-577C-4A7F-B9FB-C0B970DA3C9F}" destId="{FCE262DA-F7C9-4DB5-813E-AC2BFC06F4B5}" srcOrd="8" destOrd="0" presId="urn:microsoft.com/office/officeart/2008/layout/LinedList"/>
    <dgm:cxn modelId="{F7DFE9BC-1D63-4F24-AD0C-55F7E19B2B85}" type="presParOf" srcId="{58804A75-577C-4A7F-B9FB-C0B970DA3C9F}" destId="{085C4A97-D5D3-402C-92D1-1D8F8210868A}"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AD9011-56E9-4FCB-9BE9-6854A54B126B}"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CN" altLang="en-US"/>
        </a:p>
      </dgm:t>
    </dgm:pt>
    <dgm:pt modelId="{F34B578F-4020-464B-94C3-540EDD487662}">
      <dgm:prSet phldrT="[文本]"/>
      <dgm:spPr/>
      <dgm:t>
        <a:bodyPr/>
        <a:lstStyle/>
        <a:p>
          <a:r>
            <a:rPr lang="zh-CN" altLang="en-US" dirty="0"/>
            <a:t>资产</a:t>
          </a:r>
        </a:p>
      </dgm:t>
    </dgm:pt>
    <dgm:pt modelId="{6B5ECBBE-377B-4FDC-B67C-17E9EB48EF6F}" type="parTrans" cxnId="{8D6814C5-BE78-419E-A567-001C074748E2}">
      <dgm:prSet/>
      <dgm:spPr/>
      <dgm:t>
        <a:bodyPr/>
        <a:lstStyle/>
        <a:p>
          <a:endParaRPr lang="zh-CN" altLang="en-US"/>
        </a:p>
      </dgm:t>
    </dgm:pt>
    <dgm:pt modelId="{90BB5023-47AF-4792-8E47-C64588C381AA}" type="sibTrans" cxnId="{8D6814C5-BE78-419E-A567-001C074748E2}">
      <dgm:prSet/>
      <dgm:spPr/>
      <dgm:t>
        <a:bodyPr/>
        <a:lstStyle/>
        <a:p>
          <a:endParaRPr lang="zh-CN" altLang="en-US"/>
        </a:p>
      </dgm:t>
    </dgm:pt>
    <dgm:pt modelId="{30E32554-66FC-4E71-8C1C-F3853C9905DB}">
      <dgm:prSet phldrT="[文本]"/>
      <dgm:spPr/>
      <dgm:t>
        <a:bodyPr/>
        <a:lstStyle/>
        <a:p>
          <a:r>
            <a:rPr lang="zh-CN" altLang="en-US" dirty="0"/>
            <a:t>流动资产</a:t>
          </a:r>
        </a:p>
      </dgm:t>
    </dgm:pt>
    <dgm:pt modelId="{A0DBD5D5-8FF7-449E-9F8B-3BDD57A7F1CE}" type="parTrans" cxnId="{0D97306B-D934-4EF0-9E02-463A9326839C}">
      <dgm:prSet/>
      <dgm:spPr/>
      <dgm:t>
        <a:bodyPr/>
        <a:lstStyle/>
        <a:p>
          <a:endParaRPr lang="zh-CN" altLang="en-US"/>
        </a:p>
      </dgm:t>
    </dgm:pt>
    <dgm:pt modelId="{AF79D9C7-8197-439B-AD84-045C882697FE}" type="sibTrans" cxnId="{0D97306B-D934-4EF0-9E02-463A9326839C}">
      <dgm:prSet/>
      <dgm:spPr/>
      <dgm:t>
        <a:bodyPr/>
        <a:lstStyle/>
        <a:p>
          <a:endParaRPr lang="zh-CN" altLang="en-US"/>
        </a:p>
      </dgm:t>
    </dgm:pt>
    <dgm:pt modelId="{AFD1FEA6-E835-45EA-B038-6E942B960914}">
      <dgm:prSet phldrT="[文本]"/>
      <dgm:spPr/>
      <dgm:t>
        <a:bodyPr/>
        <a:lstStyle/>
        <a:p>
          <a:r>
            <a:rPr lang="zh-CN" altLang="en-US" dirty="0"/>
            <a:t>非流动资产</a:t>
          </a:r>
        </a:p>
      </dgm:t>
    </dgm:pt>
    <dgm:pt modelId="{A23C558A-6229-4A40-900E-BB381B19E257}" type="parTrans" cxnId="{C6EFA16A-1A98-497F-93E5-D959EF7F86C5}">
      <dgm:prSet/>
      <dgm:spPr/>
      <dgm:t>
        <a:bodyPr/>
        <a:lstStyle/>
        <a:p>
          <a:endParaRPr lang="zh-CN" altLang="en-US"/>
        </a:p>
      </dgm:t>
    </dgm:pt>
    <dgm:pt modelId="{3A039F4C-F491-4818-8ABB-3625CF2425D9}" type="sibTrans" cxnId="{C6EFA16A-1A98-497F-93E5-D959EF7F86C5}">
      <dgm:prSet/>
      <dgm:spPr/>
      <dgm:t>
        <a:bodyPr/>
        <a:lstStyle/>
        <a:p>
          <a:endParaRPr lang="zh-CN" altLang="en-US"/>
        </a:p>
      </dgm:t>
    </dgm:pt>
    <dgm:pt modelId="{623F2DE8-11DC-48F6-B358-BC26EE094423}">
      <dgm:prSet phldrT="[文本]"/>
      <dgm:spPr/>
      <dgm:t>
        <a:bodyPr/>
        <a:lstStyle/>
        <a:p>
          <a:r>
            <a:rPr lang="zh-CN" altLang="en-US" dirty="0"/>
            <a:t>负债和所有者权益</a:t>
          </a:r>
        </a:p>
      </dgm:t>
    </dgm:pt>
    <dgm:pt modelId="{A744E8A4-FBD0-49D4-8E5A-E52B73EB2FA8}" type="parTrans" cxnId="{BD18C6F3-5FD6-480E-B31E-F07DE7D6FA3F}">
      <dgm:prSet/>
      <dgm:spPr/>
      <dgm:t>
        <a:bodyPr/>
        <a:lstStyle/>
        <a:p>
          <a:endParaRPr lang="zh-CN" altLang="en-US"/>
        </a:p>
      </dgm:t>
    </dgm:pt>
    <dgm:pt modelId="{9080AFC5-4F57-4A63-BD03-761AD6C90867}" type="sibTrans" cxnId="{BD18C6F3-5FD6-480E-B31E-F07DE7D6FA3F}">
      <dgm:prSet/>
      <dgm:spPr/>
      <dgm:t>
        <a:bodyPr/>
        <a:lstStyle/>
        <a:p>
          <a:endParaRPr lang="zh-CN" altLang="en-US"/>
        </a:p>
      </dgm:t>
    </dgm:pt>
    <dgm:pt modelId="{D4484C5E-15A2-4D8B-A175-74BD917539C9}">
      <dgm:prSet phldrT="[文本]"/>
      <dgm:spPr/>
      <dgm:t>
        <a:bodyPr/>
        <a:lstStyle/>
        <a:p>
          <a:r>
            <a:rPr lang="zh-CN" altLang="en-US" dirty="0"/>
            <a:t>流动负债</a:t>
          </a:r>
        </a:p>
      </dgm:t>
    </dgm:pt>
    <dgm:pt modelId="{11B208E7-71F4-48E5-A086-4F7400D3A14E}" type="parTrans" cxnId="{C45529CE-59B4-460A-81C2-E27F200BAC0E}">
      <dgm:prSet/>
      <dgm:spPr/>
      <dgm:t>
        <a:bodyPr/>
        <a:lstStyle/>
        <a:p>
          <a:endParaRPr lang="zh-CN" altLang="en-US"/>
        </a:p>
      </dgm:t>
    </dgm:pt>
    <dgm:pt modelId="{ED5263EF-0D94-4B18-BCF6-E1A400693B1D}" type="sibTrans" cxnId="{C45529CE-59B4-460A-81C2-E27F200BAC0E}">
      <dgm:prSet/>
      <dgm:spPr/>
      <dgm:t>
        <a:bodyPr/>
        <a:lstStyle/>
        <a:p>
          <a:endParaRPr lang="zh-CN" altLang="en-US"/>
        </a:p>
      </dgm:t>
    </dgm:pt>
    <dgm:pt modelId="{F8B23355-2905-42D6-AD4B-9C5490894C9B}">
      <dgm:prSet phldrT="[文本]"/>
      <dgm:spPr/>
      <dgm:t>
        <a:bodyPr/>
        <a:lstStyle/>
        <a:p>
          <a:r>
            <a:rPr lang="zh-CN" altLang="en-US" dirty="0"/>
            <a:t>非流动负债</a:t>
          </a:r>
        </a:p>
      </dgm:t>
    </dgm:pt>
    <dgm:pt modelId="{164EFFDD-31CC-45DA-AE19-5E4502623A34}" type="parTrans" cxnId="{0FC40045-5295-430A-AC00-E759F7A1824C}">
      <dgm:prSet/>
      <dgm:spPr/>
      <dgm:t>
        <a:bodyPr/>
        <a:lstStyle/>
        <a:p>
          <a:endParaRPr lang="zh-CN" altLang="en-US"/>
        </a:p>
      </dgm:t>
    </dgm:pt>
    <dgm:pt modelId="{C29CFEC9-8A5E-49C5-A71B-01E91ACA5EF8}" type="sibTrans" cxnId="{0FC40045-5295-430A-AC00-E759F7A1824C}">
      <dgm:prSet/>
      <dgm:spPr/>
      <dgm:t>
        <a:bodyPr/>
        <a:lstStyle/>
        <a:p>
          <a:endParaRPr lang="zh-CN" altLang="en-US"/>
        </a:p>
      </dgm:t>
    </dgm:pt>
    <dgm:pt modelId="{0261075D-A973-4D43-A379-5043E1D56DC8}">
      <dgm:prSet phldrT="[文本]"/>
      <dgm:spPr/>
      <dgm:t>
        <a:bodyPr/>
        <a:lstStyle/>
        <a:p>
          <a:r>
            <a:rPr lang="zh-CN" altLang="en-US" dirty="0"/>
            <a:t>所有者权益</a:t>
          </a:r>
        </a:p>
      </dgm:t>
    </dgm:pt>
    <dgm:pt modelId="{818466BC-D693-496C-9FD0-9E7898384F1C}" type="parTrans" cxnId="{748E0E03-F40F-4B4D-9719-419418D58A56}">
      <dgm:prSet/>
      <dgm:spPr/>
      <dgm:t>
        <a:bodyPr/>
        <a:lstStyle/>
        <a:p>
          <a:endParaRPr lang="zh-CN" altLang="en-US"/>
        </a:p>
      </dgm:t>
    </dgm:pt>
    <dgm:pt modelId="{8E782C8A-B1D6-4D7A-874F-151551B612EC}" type="sibTrans" cxnId="{748E0E03-F40F-4B4D-9719-419418D58A56}">
      <dgm:prSet/>
      <dgm:spPr/>
      <dgm:t>
        <a:bodyPr/>
        <a:lstStyle/>
        <a:p>
          <a:endParaRPr lang="zh-CN" altLang="en-US"/>
        </a:p>
      </dgm:t>
    </dgm:pt>
    <dgm:pt modelId="{552CF28C-853A-4ED3-BCE4-873E132547D0}">
      <dgm:prSet phldrT="[文本]"/>
      <dgm:spPr/>
      <dgm:t>
        <a:bodyPr/>
        <a:lstStyle/>
        <a:p>
          <a:r>
            <a:rPr lang="en-US" altLang="zh-CN" dirty="0"/>
            <a:t> </a:t>
          </a:r>
          <a:r>
            <a:rPr lang="zh-CN" altLang="en-US" dirty="0"/>
            <a:t>货币资金</a:t>
          </a:r>
        </a:p>
      </dgm:t>
    </dgm:pt>
    <dgm:pt modelId="{710E0298-2213-46AA-B8C6-02F4A23261F0}" type="parTrans" cxnId="{D84EA951-6BD0-45EF-81B1-938404998D4B}">
      <dgm:prSet/>
      <dgm:spPr/>
      <dgm:t>
        <a:bodyPr/>
        <a:lstStyle/>
        <a:p>
          <a:endParaRPr lang="zh-CN" altLang="en-US"/>
        </a:p>
      </dgm:t>
    </dgm:pt>
    <dgm:pt modelId="{12B88660-35C5-48ED-8B49-261846E5DE0B}" type="sibTrans" cxnId="{D84EA951-6BD0-45EF-81B1-938404998D4B}">
      <dgm:prSet/>
      <dgm:spPr/>
      <dgm:t>
        <a:bodyPr/>
        <a:lstStyle/>
        <a:p>
          <a:endParaRPr lang="zh-CN" altLang="en-US"/>
        </a:p>
      </dgm:t>
    </dgm:pt>
    <dgm:pt modelId="{3519E3E1-FFB3-4B65-AE7C-E46683899DF2}">
      <dgm:prSet phldrT="[文本]"/>
      <dgm:spPr/>
      <dgm:t>
        <a:bodyPr/>
        <a:lstStyle/>
        <a:p>
          <a:r>
            <a:rPr lang="zh-CN" altLang="en-US" dirty="0"/>
            <a:t>应收账款（票据）</a:t>
          </a:r>
        </a:p>
      </dgm:t>
    </dgm:pt>
    <dgm:pt modelId="{9E9DCB54-DDC5-4292-AB22-B0F5BD68859E}" type="parTrans" cxnId="{DF9EE367-BB03-40D2-9C3B-6F6D28DE1D7F}">
      <dgm:prSet/>
      <dgm:spPr/>
      <dgm:t>
        <a:bodyPr/>
        <a:lstStyle/>
        <a:p>
          <a:endParaRPr lang="zh-CN" altLang="en-US"/>
        </a:p>
      </dgm:t>
    </dgm:pt>
    <dgm:pt modelId="{232F6934-4017-44F0-B977-1E1EE2843899}" type="sibTrans" cxnId="{DF9EE367-BB03-40D2-9C3B-6F6D28DE1D7F}">
      <dgm:prSet/>
      <dgm:spPr/>
      <dgm:t>
        <a:bodyPr/>
        <a:lstStyle/>
        <a:p>
          <a:endParaRPr lang="zh-CN" altLang="en-US"/>
        </a:p>
      </dgm:t>
    </dgm:pt>
    <dgm:pt modelId="{29ECB658-EDD4-4CC5-A549-33D4194ED7D4}">
      <dgm:prSet phldrT="[文本]"/>
      <dgm:spPr/>
      <dgm:t>
        <a:bodyPr/>
        <a:lstStyle/>
        <a:p>
          <a:r>
            <a:rPr lang="zh-CN" altLang="en-US" dirty="0"/>
            <a:t>存货</a:t>
          </a:r>
        </a:p>
      </dgm:t>
    </dgm:pt>
    <dgm:pt modelId="{19BE0593-5AAB-4C25-9417-FF4B8CD91FB1}" type="parTrans" cxnId="{CBF2A9F0-CD48-4AAF-A93C-2FC5AAF42CCB}">
      <dgm:prSet/>
      <dgm:spPr/>
      <dgm:t>
        <a:bodyPr/>
        <a:lstStyle/>
        <a:p>
          <a:endParaRPr lang="zh-CN" altLang="en-US"/>
        </a:p>
      </dgm:t>
    </dgm:pt>
    <dgm:pt modelId="{EF09663C-1B6B-42B2-B5B6-D419D23B8779}" type="sibTrans" cxnId="{CBF2A9F0-CD48-4AAF-A93C-2FC5AAF42CCB}">
      <dgm:prSet/>
      <dgm:spPr/>
      <dgm:t>
        <a:bodyPr/>
        <a:lstStyle/>
        <a:p>
          <a:endParaRPr lang="zh-CN" altLang="en-US"/>
        </a:p>
      </dgm:t>
    </dgm:pt>
    <dgm:pt modelId="{F490E434-31A7-497B-9FFA-D4FE77DE46F2}">
      <dgm:prSet phldrT="[文本]"/>
      <dgm:spPr/>
      <dgm:t>
        <a:bodyPr/>
        <a:lstStyle/>
        <a:p>
          <a:r>
            <a:rPr lang="zh-CN" altLang="en-US" dirty="0"/>
            <a:t>长期股权投资</a:t>
          </a:r>
        </a:p>
      </dgm:t>
    </dgm:pt>
    <dgm:pt modelId="{87A52342-8BC5-4440-BE65-67320E023AF6}" type="parTrans" cxnId="{D8CA14D0-3771-4B91-A226-576ADC4C28C2}">
      <dgm:prSet/>
      <dgm:spPr/>
      <dgm:t>
        <a:bodyPr/>
        <a:lstStyle/>
        <a:p>
          <a:endParaRPr lang="zh-CN" altLang="en-US"/>
        </a:p>
      </dgm:t>
    </dgm:pt>
    <dgm:pt modelId="{0DA94F87-3DB6-4D19-BD7F-84B44EEABE2D}" type="sibTrans" cxnId="{D8CA14D0-3771-4B91-A226-576ADC4C28C2}">
      <dgm:prSet/>
      <dgm:spPr/>
      <dgm:t>
        <a:bodyPr/>
        <a:lstStyle/>
        <a:p>
          <a:endParaRPr lang="zh-CN" altLang="en-US"/>
        </a:p>
      </dgm:t>
    </dgm:pt>
    <dgm:pt modelId="{9690C0FD-470D-474D-B7D3-50FB05230C14}">
      <dgm:prSet phldrT="[文本]"/>
      <dgm:spPr/>
      <dgm:t>
        <a:bodyPr/>
        <a:lstStyle/>
        <a:p>
          <a:r>
            <a:rPr lang="zh-CN" altLang="en-US" dirty="0"/>
            <a:t>固定资产</a:t>
          </a:r>
        </a:p>
      </dgm:t>
    </dgm:pt>
    <dgm:pt modelId="{C4734545-A1C9-491E-BA9D-F36AEFBC8954}" type="parTrans" cxnId="{B7CD517D-8651-492C-BE23-C5DBFC1B5D38}">
      <dgm:prSet/>
      <dgm:spPr/>
      <dgm:t>
        <a:bodyPr/>
        <a:lstStyle/>
        <a:p>
          <a:endParaRPr lang="zh-CN" altLang="en-US"/>
        </a:p>
      </dgm:t>
    </dgm:pt>
    <dgm:pt modelId="{328305FA-4F94-4926-9EDE-2043431D7B96}" type="sibTrans" cxnId="{B7CD517D-8651-492C-BE23-C5DBFC1B5D38}">
      <dgm:prSet/>
      <dgm:spPr/>
      <dgm:t>
        <a:bodyPr/>
        <a:lstStyle/>
        <a:p>
          <a:endParaRPr lang="zh-CN" altLang="en-US"/>
        </a:p>
      </dgm:t>
    </dgm:pt>
    <dgm:pt modelId="{1EDAC532-70FE-415B-A007-08B839E2FE4F}">
      <dgm:prSet phldrT="[文本]"/>
      <dgm:spPr/>
      <dgm:t>
        <a:bodyPr/>
        <a:lstStyle/>
        <a:p>
          <a:r>
            <a:rPr lang="zh-CN" altLang="en-US" dirty="0"/>
            <a:t>无形资产</a:t>
          </a:r>
        </a:p>
      </dgm:t>
    </dgm:pt>
    <dgm:pt modelId="{B7896097-2461-4FAD-B8CC-3DD6FD21E982}" type="parTrans" cxnId="{101F435D-CC67-4ED9-B420-E8258B8C19FC}">
      <dgm:prSet/>
      <dgm:spPr/>
      <dgm:t>
        <a:bodyPr/>
        <a:lstStyle/>
        <a:p>
          <a:endParaRPr lang="zh-CN" altLang="en-US"/>
        </a:p>
      </dgm:t>
    </dgm:pt>
    <dgm:pt modelId="{B2FA76FE-FAF4-4E5A-82D8-AFDE1EAC744E}" type="sibTrans" cxnId="{101F435D-CC67-4ED9-B420-E8258B8C19FC}">
      <dgm:prSet/>
      <dgm:spPr/>
      <dgm:t>
        <a:bodyPr/>
        <a:lstStyle/>
        <a:p>
          <a:endParaRPr lang="zh-CN" altLang="en-US"/>
        </a:p>
      </dgm:t>
    </dgm:pt>
    <dgm:pt modelId="{652B4332-0147-478C-947D-D1C167FC6474}">
      <dgm:prSet phldrT="[文本]"/>
      <dgm:spPr/>
      <dgm:t>
        <a:bodyPr/>
        <a:lstStyle/>
        <a:p>
          <a:r>
            <a:rPr lang="zh-CN" altLang="en-US" dirty="0"/>
            <a:t>应付账款（票据）</a:t>
          </a:r>
        </a:p>
      </dgm:t>
    </dgm:pt>
    <dgm:pt modelId="{6E7F2E52-816C-40F5-BBAA-ECBF77BD7959}" type="parTrans" cxnId="{2470BCCD-3072-4929-B867-D8ACFBD623A2}">
      <dgm:prSet/>
      <dgm:spPr/>
      <dgm:t>
        <a:bodyPr/>
        <a:lstStyle/>
        <a:p>
          <a:endParaRPr lang="zh-CN" altLang="en-US"/>
        </a:p>
      </dgm:t>
    </dgm:pt>
    <dgm:pt modelId="{7D58E41C-66EC-438F-AD44-BC73E254889E}" type="sibTrans" cxnId="{2470BCCD-3072-4929-B867-D8ACFBD623A2}">
      <dgm:prSet/>
      <dgm:spPr/>
      <dgm:t>
        <a:bodyPr/>
        <a:lstStyle/>
        <a:p>
          <a:endParaRPr lang="zh-CN" altLang="en-US"/>
        </a:p>
      </dgm:t>
    </dgm:pt>
    <dgm:pt modelId="{49B4EACE-BC76-4412-B0CC-7F2B437503BE}">
      <dgm:prSet phldrT="[文本]"/>
      <dgm:spPr/>
      <dgm:t>
        <a:bodyPr/>
        <a:lstStyle/>
        <a:p>
          <a:r>
            <a:rPr lang="zh-CN" altLang="en-US" dirty="0"/>
            <a:t>实收资本</a:t>
          </a:r>
        </a:p>
      </dgm:t>
    </dgm:pt>
    <dgm:pt modelId="{404FE057-21A5-487E-88BB-6179A6D027EF}" type="parTrans" cxnId="{E0C473B5-D664-4529-870A-DD197F5B38AE}">
      <dgm:prSet/>
      <dgm:spPr/>
      <dgm:t>
        <a:bodyPr/>
        <a:lstStyle/>
        <a:p>
          <a:endParaRPr lang="zh-CN" altLang="en-US"/>
        </a:p>
      </dgm:t>
    </dgm:pt>
    <dgm:pt modelId="{EC4701D6-94D6-43DB-BE99-C1F98BDEEFF9}" type="sibTrans" cxnId="{E0C473B5-D664-4529-870A-DD197F5B38AE}">
      <dgm:prSet/>
      <dgm:spPr/>
      <dgm:t>
        <a:bodyPr/>
        <a:lstStyle/>
        <a:p>
          <a:endParaRPr lang="zh-CN" altLang="en-US"/>
        </a:p>
      </dgm:t>
    </dgm:pt>
    <dgm:pt modelId="{7AED8337-C2EC-4EA9-9F41-D007120EDB43}">
      <dgm:prSet phldrT="[文本]"/>
      <dgm:spPr/>
      <dgm:t>
        <a:bodyPr/>
        <a:lstStyle/>
        <a:p>
          <a:r>
            <a:rPr lang="zh-CN" altLang="en-US" dirty="0"/>
            <a:t>资本公积</a:t>
          </a:r>
        </a:p>
      </dgm:t>
    </dgm:pt>
    <dgm:pt modelId="{7369E4CF-F8BE-4A56-BA6D-6AED7E6A8085}" type="parTrans" cxnId="{33CE94BB-FA26-4F87-AE9B-CD5CDE8BAB58}">
      <dgm:prSet/>
      <dgm:spPr/>
      <dgm:t>
        <a:bodyPr/>
        <a:lstStyle/>
        <a:p>
          <a:endParaRPr lang="zh-CN" altLang="en-US"/>
        </a:p>
      </dgm:t>
    </dgm:pt>
    <dgm:pt modelId="{14AAA607-ACD0-4E0F-A057-22FD2413F56B}" type="sibTrans" cxnId="{33CE94BB-FA26-4F87-AE9B-CD5CDE8BAB58}">
      <dgm:prSet/>
      <dgm:spPr/>
      <dgm:t>
        <a:bodyPr/>
        <a:lstStyle/>
        <a:p>
          <a:endParaRPr lang="zh-CN" altLang="en-US"/>
        </a:p>
      </dgm:t>
    </dgm:pt>
    <dgm:pt modelId="{180ADD96-85E9-4CA1-BFD3-4B0BE82B0886}">
      <dgm:prSet phldrT="[文本]"/>
      <dgm:spPr/>
      <dgm:t>
        <a:bodyPr/>
        <a:lstStyle/>
        <a:p>
          <a:r>
            <a:rPr lang="zh-CN" altLang="en-US" dirty="0"/>
            <a:t>未分配利润</a:t>
          </a:r>
        </a:p>
      </dgm:t>
    </dgm:pt>
    <dgm:pt modelId="{0D47D9CD-FE5A-4CC7-B0D7-D30DFFBE07BB}" type="parTrans" cxnId="{2F630DC8-E771-499B-A09F-B3359E1EEF34}">
      <dgm:prSet/>
      <dgm:spPr/>
      <dgm:t>
        <a:bodyPr/>
        <a:lstStyle/>
        <a:p>
          <a:endParaRPr lang="zh-CN" altLang="en-US"/>
        </a:p>
      </dgm:t>
    </dgm:pt>
    <dgm:pt modelId="{6E3D5550-7300-4F5B-A13B-D7A8B5400C88}" type="sibTrans" cxnId="{2F630DC8-E771-499B-A09F-B3359E1EEF34}">
      <dgm:prSet/>
      <dgm:spPr/>
      <dgm:t>
        <a:bodyPr/>
        <a:lstStyle/>
        <a:p>
          <a:endParaRPr lang="zh-CN" altLang="en-US"/>
        </a:p>
      </dgm:t>
    </dgm:pt>
    <dgm:pt modelId="{D627A4E0-E14B-4E0C-BBE9-9C58C8805FA3}">
      <dgm:prSet phldrT="[文本]"/>
      <dgm:spPr/>
      <dgm:t>
        <a:bodyPr/>
        <a:lstStyle/>
        <a:p>
          <a:r>
            <a:rPr lang="zh-CN" altLang="en-US" dirty="0"/>
            <a:t>短期借款</a:t>
          </a:r>
        </a:p>
      </dgm:t>
    </dgm:pt>
    <dgm:pt modelId="{08B87CB1-E155-4B51-A44A-A8D68BE788F5}" type="parTrans" cxnId="{CCAD8305-5B8F-4472-92D3-A7E3D737D1EF}">
      <dgm:prSet/>
      <dgm:spPr/>
      <dgm:t>
        <a:bodyPr/>
        <a:lstStyle/>
        <a:p>
          <a:endParaRPr lang="zh-CN" altLang="en-US"/>
        </a:p>
      </dgm:t>
    </dgm:pt>
    <dgm:pt modelId="{4CE585A9-4FAE-4146-A819-7F4C5E4EFBBC}" type="sibTrans" cxnId="{CCAD8305-5B8F-4472-92D3-A7E3D737D1EF}">
      <dgm:prSet/>
      <dgm:spPr/>
      <dgm:t>
        <a:bodyPr/>
        <a:lstStyle/>
        <a:p>
          <a:endParaRPr lang="zh-CN" altLang="en-US"/>
        </a:p>
      </dgm:t>
    </dgm:pt>
    <dgm:pt modelId="{C5AA621E-DBED-4796-96CC-7EC01F0135D1}">
      <dgm:prSet phldrT="[文本]"/>
      <dgm:spPr/>
      <dgm:t>
        <a:bodyPr/>
        <a:lstStyle/>
        <a:p>
          <a:r>
            <a:rPr lang="zh-CN" altLang="en-US" dirty="0"/>
            <a:t>长期借款</a:t>
          </a:r>
        </a:p>
      </dgm:t>
    </dgm:pt>
    <dgm:pt modelId="{30F5B516-F397-4897-A7C1-1E260D74C8EA}" type="parTrans" cxnId="{C9F5E1DC-B398-4E6F-8358-A67BF62BFA88}">
      <dgm:prSet/>
      <dgm:spPr/>
      <dgm:t>
        <a:bodyPr/>
        <a:lstStyle/>
        <a:p>
          <a:endParaRPr lang="zh-CN" altLang="en-US"/>
        </a:p>
      </dgm:t>
    </dgm:pt>
    <dgm:pt modelId="{A6602FBF-B8B0-4B6F-A95F-B0B91F32ACD7}" type="sibTrans" cxnId="{C9F5E1DC-B398-4E6F-8358-A67BF62BFA88}">
      <dgm:prSet/>
      <dgm:spPr/>
      <dgm:t>
        <a:bodyPr/>
        <a:lstStyle/>
        <a:p>
          <a:endParaRPr lang="zh-CN" altLang="en-US"/>
        </a:p>
      </dgm:t>
    </dgm:pt>
    <dgm:pt modelId="{59A74531-9A9C-4307-A3BB-206BE06DEB1C}" type="pres">
      <dgm:prSet presAssocID="{56AD9011-56E9-4FCB-9BE9-6854A54B126B}" presName="hierChild1" presStyleCnt="0">
        <dgm:presLayoutVars>
          <dgm:orgChart val="1"/>
          <dgm:chPref val="1"/>
          <dgm:dir/>
          <dgm:animOne val="branch"/>
          <dgm:animLvl val="lvl"/>
          <dgm:resizeHandles/>
        </dgm:presLayoutVars>
      </dgm:prSet>
      <dgm:spPr/>
    </dgm:pt>
    <dgm:pt modelId="{0FB5DA08-E506-4DDF-A222-9AED024E8A55}" type="pres">
      <dgm:prSet presAssocID="{F34B578F-4020-464B-94C3-540EDD487662}" presName="hierRoot1" presStyleCnt="0">
        <dgm:presLayoutVars>
          <dgm:hierBranch val="init"/>
        </dgm:presLayoutVars>
      </dgm:prSet>
      <dgm:spPr/>
    </dgm:pt>
    <dgm:pt modelId="{BBC6A3C3-A033-4672-A49B-7145A1802A08}" type="pres">
      <dgm:prSet presAssocID="{F34B578F-4020-464B-94C3-540EDD487662}" presName="rootComposite1" presStyleCnt="0"/>
      <dgm:spPr/>
    </dgm:pt>
    <dgm:pt modelId="{3E13CB42-DF84-42F7-94B7-AD4D96C29E14}" type="pres">
      <dgm:prSet presAssocID="{F34B578F-4020-464B-94C3-540EDD487662}" presName="rootText1" presStyleLbl="node0" presStyleIdx="0" presStyleCnt="2">
        <dgm:presLayoutVars>
          <dgm:chPref val="3"/>
        </dgm:presLayoutVars>
      </dgm:prSet>
      <dgm:spPr/>
    </dgm:pt>
    <dgm:pt modelId="{6270037E-6B43-47B9-B3B6-B115CB466D29}" type="pres">
      <dgm:prSet presAssocID="{F34B578F-4020-464B-94C3-540EDD487662}" presName="rootConnector1" presStyleLbl="node1" presStyleIdx="0" presStyleCnt="0"/>
      <dgm:spPr/>
    </dgm:pt>
    <dgm:pt modelId="{B486B8C9-B76B-4D16-A33D-21CA9A29C540}" type="pres">
      <dgm:prSet presAssocID="{F34B578F-4020-464B-94C3-540EDD487662}" presName="hierChild2" presStyleCnt="0"/>
      <dgm:spPr/>
    </dgm:pt>
    <dgm:pt modelId="{47336C81-9DFD-4509-A378-2670BC1B26D7}" type="pres">
      <dgm:prSet presAssocID="{A0DBD5D5-8FF7-449E-9F8B-3BDD57A7F1CE}" presName="Name37" presStyleLbl="parChTrans1D2" presStyleIdx="0" presStyleCnt="5"/>
      <dgm:spPr/>
    </dgm:pt>
    <dgm:pt modelId="{A04488AA-87A9-457D-85A2-EC7DD5748B49}" type="pres">
      <dgm:prSet presAssocID="{30E32554-66FC-4E71-8C1C-F3853C9905DB}" presName="hierRoot2" presStyleCnt="0">
        <dgm:presLayoutVars>
          <dgm:hierBranch val="init"/>
        </dgm:presLayoutVars>
      </dgm:prSet>
      <dgm:spPr/>
    </dgm:pt>
    <dgm:pt modelId="{AF2411C1-08DE-4250-AA3D-A5E47C704395}" type="pres">
      <dgm:prSet presAssocID="{30E32554-66FC-4E71-8C1C-F3853C9905DB}" presName="rootComposite" presStyleCnt="0"/>
      <dgm:spPr/>
    </dgm:pt>
    <dgm:pt modelId="{FC323DAD-0C9D-4E2A-AD3C-47E65FC17A01}" type="pres">
      <dgm:prSet presAssocID="{30E32554-66FC-4E71-8C1C-F3853C9905DB}" presName="rootText" presStyleLbl="node2" presStyleIdx="0" presStyleCnt="5">
        <dgm:presLayoutVars>
          <dgm:chPref val="3"/>
        </dgm:presLayoutVars>
      </dgm:prSet>
      <dgm:spPr/>
    </dgm:pt>
    <dgm:pt modelId="{4FC31445-5913-4D27-8228-76FA874C8AA8}" type="pres">
      <dgm:prSet presAssocID="{30E32554-66FC-4E71-8C1C-F3853C9905DB}" presName="rootConnector" presStyleLbl="node2" presStyleIdx="0" presStyleCnt="5"/>
      <dgm:spPr/>
    </dgm:pt>
    <dgm:pt modelId="{CA3748BC-0474-44A8-9A5E-EE4CBE688935}" type="pres">
      <dgm:prSet presAssocID="{30E32554-66FC-4E71-8C1C-F3853C9905DB}" presName="hierChild4" presStyleCnt="0"/>
      <dgm:spPr/>
    </dgm:pt>
    <dgm:pt modelId="{5336B038-D753-4D1E-AC10-1F29891FCF56}" type="pres">
      <dgm:prSet presAssocID="{710E0298-2213-46AA-B8C6-02F4A23261F0}" presName="Name37" presStyleLbl="parChTrans1D3" presStyleIdx="0" presStyleCnt="12"/>
      <dgm:spPr/>
    </dgm:pt>
    <dgm:pt modelId="{06182949-40F3-4092-A762-8E4836357572}" type="pres">
      <dgm:prSet presAssocID="{552CF28C-853A-4ED3-BCE4-873E132547D0}" presName="hierRoot2" presStyleCnt="0">
        <dgm:presLayoutVars>
          <dgm:hierBranch val="init"/>
        </dgm:presLayoutVars>
      </dgm:prSet>
      <dgm:spPr/>
    </dgm:pt>
    <dgm:pt modelId="{874DC6A8-61FD-4544-B0CB-643D57B271C8}" type="pres">
      <dgm:prSet presAssocID="{552CF28C-853A-4ED3-BCE4-873E132547D0}" presName="rootComposite" presStyleCnt="0"/>
      <dgm:spPr/>
    </dgm:pt>
    <dgm:pt modelId="{FC111730-5512-449E-9C6E-6F6B112B039F}" type="pres">
      <dgm:prSet presAssocID="{552CF28C-853A-4ED3-BCE4-873E132547D0}" presName="rootText" presStyleLbl="node3" presStyleIdx="0" presStyleCnt="12">
        <dgm:presLayoutVars>
          <dgm:chPref val="3"/>
        </dgm:presLayoutVars>
      </dgm:prSet>
      <dgm:spPr/>
    </dgm:pt>
    <dgm:pt modelId="{0CF8C74C-4398-48F1-B99A-E222F7AC6650}" type="pres">
      <dgm:prSet presAssocID="{552CF28C-853A-4ED3-BCE4-873E132547D0}" presName="rootConnector" presStyleLbl="node3" presStyleIdx="0" presStyleCnt="12"/>
      <dgm:spPr/>
    </dgm:pt>
    <dgm:pt modelId="{CA64E8E5-619E-48ED-BAF7-C3096DA0B3DA}" type="pres">
      <dgm:prSet presAssocID="{552CF28C-853A-4ED3-BCE4-873E132547D0}" presName="hierChild4" presStyleCnt="0"/>
      <dgm:spPr/>
    </dgm:pt>
    <dgm:pt modelId="{7748462A-18BC-437C-9A3D-0775B98C5820}" type="pres">
      <dgm:prSet presAssocID="{552CF28C-853A-4ED3-BCE4-873E132547D0}" presName="hierChild5" presStyleCnt="0"/>
      <dgm:spPr/>
    </dgm:pt>
    <dgm:pt modelId="{BA6CF272-D3D9-46D2-A11A-868E1D82B935}" type="pres">
      <dgm:prSet presAssocID="{9E9DCB54-DDC5-4292-AB22-B0F5BD68859E}" presName="Name37" presStyleLbl="parChTrans1D3" presStyleIdx="1" presStyleCnt="12"/>
      <dgm:spPr/>
    </dgm:pt>
    <dgm:pt modelId="{CB05CC7F-FD86-4C84-8735-F86A0936D71C}" type="pres">
      <dgm:prSet presAssocID="{3519E3E1-FFB3-4B65-AE7C-E46683899DF2}" presName="hierRoot2" presStyleCnt="0">
        <dgm:presLayoutVars>
          <dgm:hierBranch val="init"/>
        </dgm:presLayoutVars>
      </dgm:prSet>
      <dgm:spPr/>
    </dgm:pt>
    <dgm:pt modelId="{9D8BAE67-D972-4EA0-B0E1-4E0620D3AD22}" type="pres">
      <dgm:prSet presAssocID="{3519E3E1-FFB3-4B65-AE7C-E46683899DF2}" presName="rootComposite" presStyleCnt="0"/>
      <dgm:spPr/>
    </dgm:pt>
    <dgm:pt modelId="{FA2AA5BB-B1F7-466F-867F-85FDE7B64E77}" type="pres">
      <dgm:prSet presAssocID="{3519E3E1-FFB3-4B65-AE7C-E46683899DF2}" presName="rootText" presStyleLbl="node3" presStyleIdx="1" presStyleCnt="12">
        <dgm:presLayoutVars>
          <dgm:chPref val="3"/>
        </dgm:presLayoutVars>
      </dgm:prSet>
      <dgm:spPr/>
    </dgm:pt>
    <dgm:pt modelId="{F8AA97D4-68DF-47E5-934D-3BCEB61189B1}" type="pres">
      <dgm:prSet presAssocID="{3519E3E1-FFB3-4B65-AE7C-E46683899DF2}" presName="rootConnector" presStyleLbl="node3" presStyleIdx="1" presStyleCnt="12"/>
      <dgm:spPr/>
    </dgm:pt>
    <dgm:pt modelId="{0C7B7712-1552-425A-9673-1336B5C17DC9}" type="pres">
      <dgm:prSet presAssocID="{3519E3E1-FFB3-4B65-AE7C-E46683899DF2}" presName="hierChild4" presStyleCnt="0"/>
      <dgm:spPr/>
    </dgm:pt>
    <dgm:pt modelId="{DEA139EE-CE91-4646-BFE1-24767389097D}" type="pres">
      <dgm:prSet presAssocID="{3519E3E1-FFB3-4B65-AE7C-E46683899DF2}" presName="hierChild5" presStyleCnt="0"/>
      <dgm:spPr/>
    </dgm:pt>
    <dgm:pt modelId="{17637179-1DF2-4D21-A652-99CD0999AC2B}" type="pres">
      <dgm:prSet presAssocID="{19BE0593-5AAB-4C25-9417-FF4B8CD91FB1}" presName="Name37" presStyleLbl="parChTrans1D3" presStyleIdx="2" presStyleCnt="12"/>
      <dgm:spPr/>
    </dgm:pt>
    <dgm:pt modelId="{6BFF2B96-21D4-4193-BC81-AF0BE38F20AC}" type="pres">
      <dgm:prSet presAssocID="{29ECB658-EDD4-4CC5-A549-33D4194ED7D4}" presName="hierRoot2" presStyleCnt="0">
        <dgm:presLayoutVars>
          <dgm:hierBranch val="init"/>
        </dgm:presLayoutVars>
      </dgm:prSet>
      <dgm:spPr/>
    </dgm:pt>
    <dgm:pt modelId="{CF7CEFD1-CC6E-478B-828A-1EAC695383B7}" type="pres">
      <dgm:prSet presAssocID="{29ECB658-EDD4-4CC5-A549-33D4194ED7D4}" presName="rootComposite" presStyleCnt="0"/>
      <dgm:spPr/>
    </dgm:pt>
    <dgm:pt modelId="{0A5C20C6-1BF8-4216-8F7C-36423987B310}" type="pres">
      <dgm:prSet presAssocID="{29ECB658-EDD4-4CC5-A549-33D4194ED7D4}" presName="rootText" presStyleLbl="node3" presStyleIdx="2" presStyleCnt="12">
        <dgm:presLayoutVars>
          <dgm:chPref val="3"/>
        </dgm:presLayoutVars>
      </dgm:prSet>
      <dgm:spPr/>
    </dgm:pt>
    <dgm:pt modelId="{6B39B880-BF45-4277-84E4-F07F66F9B13F}" type="pres">
      <dgm:prSet presAssocID="{29ECB658-EDD4-4CC5-A549-33D4194ED7D4}" presName="rootConnector" presStyleLbl="node3" presStyleIdx="2" presStyleCnt="12"/>
      <dgm:spPr/>
    </dgm:pt>
    <dgm:pt modelId="{7AA6201E-A09D-47E5-B60B-907987C068E3}" type="pres">
      <dgm:prSet presAssocID="{29ECB658-EDD4-4CC5-A549-33D4194ED7D4}" presName="hierChild4" presStyleCnt="0"/>
      <dgm:spPr/>
    </dgm:pt>
    <dgm:pt modelId="{F7DCB11B-556C-4E14-9E9F-45DFAEBDFE2C}" type="pres">
      <dgm:prSet presAssocID="{29ECB658-EDD4-4CC5-A549-33D4194ED7D4}" presName="hierChild5" presStyleCnt="0"/>
      <dgm:spPr/>
    </dgm:pt>
    <dgm:pt modelId="{759F8F23-3F22-45B8-918C-1232F72FFDB5}" type="pres">
      <dgm:prSet presAssocID="{30E32554-66FC-4E71-8C1C-F3853C9905DB}" presName="hierChild5" presStyleCnt="0"/>
      <dgm:spPr/>
    </dgm:pt>
    <dgm:pt modelId="{269A6D3D-8BBF-4CDA-82F3-B3AA42B35CA6}" type="pres">
      <dgm:prSet presAssocID="{A23C558A-6229-4A40-900E-BB381B19E257}" presName="Name37" presStyleLbl="parChTrans1D2" presStyleIdx="1" presStyleCnt="5"/>
      <dgm:spPr/>
    </dgm:pt>
    <dgm:pt modelId="{97AA0564-D783-487D-90B8-B9B0F10C50B1}" type="pres">
      <dgm:prSet presAssocID="{AFD1FEA6-E835-45EA-B038-6E942B960914}" presName="hierRoot2" presStyleCnt="0">
        <dgm:presLayoutVars>
          <dgm:hierBranch val="init"/>
        </dgm:presLayoutVars>
      </dgm:prSet>
      <dgm:spPr/>
    </dgm:pt>
    <dgm:pt modelId="{0351058F-06F0-42F2-84CF-8414A5B7B4EB}" type="pres">
      <dgm:prSet presAssocID="{AFD1FEA6-E835-45EA-B038-6E942B960914}" presName="rootComposite" presStyleCnt="0"/>
      <dgm:spPr/>
    </dgm:pt>
    <dgm:pt modelId="{F5795B6F-FFA1-41C6-AC65-B6302374326F}" type="pres">
      <dgm:prSet presAssocID="{AFD1FEA6-E835-45EA-B038-6E942B960914}" presName="rootText" presStyleLbl="node2" presStyleIdx="1" presStyleCnt="5">
        <dgm:presLayoutVars>
          <dgm:chPref val="3"/>
        </dgm:presLayoutVars>
      </dgm:prSet>
      <dgm:spPr/>
    </dgm:pt>
    <dgm:pt modelId="{01504D59-BA94-4792-BAE9-BE294E1068C1}" type="pres">
      <dgm:prSet presAssocID="{AFD1FEA6-E835-45EA-B038-6E942B960914}" presName="rootConnector" presStyleLbl="node2" presStyleIdx="1" presStyleCnt="5"/>
      <dgm:spPr/>
    </dgm:pt>
    <dgm:pt modelId="{480BA83D-AD98-485D-9777-973962EA7AAA}" type="pres">
      <dgm:prSet presAssocID="{AFD1FEA6-E835-45EA-B038-6E942B960914}" presName="hierChild4" presStyleCnt="0"/>
      <dgm:spPr/>
    </dgm:pt>
    <dgm:pt modelId="{5330E98C-DA9B-4AC0-AA4F-EA76A5D39383}" type="pres">
      <dgm:prSet presAssocID="{87A52342-8BC5-4440-BE65-67320E023AF6}" presName="Name37" presStyleLbl="parChTrans1D3" presStyleIdx="3" presStyleCnt="12"/>
      <dgm:spPr/>
    </dgm:pt>
    <dgm:pt modelId="{73C5FF29-90AC-4E20-B428-E11E94BC9812}" type="pres">
      <dgm:prSet presAssocID="{F490E434-31A7-497B-9FFA-D4FE77DE46F2}" presName="hierRoot2" presStyleCnt="0">
        <dgm:presLayoutVars>
          <dgm:hierBranch val="init"/>
        </dgm:presLayoutVars>
      </dgm:prSet>
      <dgm:spPr/>
    </dgm:pt>
    <dgm:pt modelId="{1431D52E-0719-4A74-B8D8-C1E2817E0265}" type="pres">
      <dgm:prSet presAssocID="{F490E434-31A7-497B-9FFA-D4FE77DE46F2}" presName="rootComposite" presStyleCnt="0"/>
      <dgm:spPr/>
    </dgm:pt>
    <dgm:pt modelId="{A747A78E-75BF-4FCE-BAA1-70EC24DEC7C7}" type="pres">
      <dgm:prSet presAssocID="{F490E434-31A7-497B-9FFA-D4FE77DE46F2}" presName="rootText" presStyleLbl="node3" presStyleIdx="3" presStyleCnt="12">
        <dgm:presLayoutVars>
          <dgm:chPref val="3"/>
        </dgm:presLayoutVars>
      </dgm:prSet>
      <dgm:spPr/>
    </dgm:pt>
    <dgm:pt modelId="{DD921979-D1A3-454A-A8B9-C4E8E6E5EB09}" type="pres">
      <dgm:prSet presAssocID="{F490E434-31A7-497B-9FFA-D4FE77DE46F2}" presName="rootConnector" presStyleLbl="node3" presStyleIdx="3" presStyleCnt="12"/>
      <dgm:spPr/>
    </dgm:pt>
    <dgm:pt modelId="{47669607-33E1-4C05-9BCD-B7AC668EE3C0}" type="pres">
      <dgm:prSet presAssocID="{F490E434-31A7-497B-9FFA-D4FE77DE46F2}" presName="hierChild4" presStyleCnt="0"/>
      <dgm:spPr/>
    </dgm:pt>
    <dgm:pt modelId="{00425E48-4E28-4F55-B48E-2F03AED66131}" type="pres">
      <dgm:prSet presAssocID="{F490E434-31A7-497B-9FFA-D4FE77DE46F2}" presName="hierChild5" presStyleCnt="0"/>
      <dgm:spPr/>
    </dgm:pt>
    <dgm:pt modelId="{236D4ADC-DAF4-4414-BFE5-47B25EDC11E8}" type="pres">
      <dgm:prSet presAssocID="{C4734545-A1C9-491E-BA9D-F36AEFBC8954}" presName="Name37" presStyleLbl="parChTrans1D3" presStyleIdx="4" presStyleCnt="12"/>
      <dgm:spPr/>
    </dgm:pt>
    <dgm:pt modelId="{6BCE7337-F834-4363-9B24-1779AA8B59FD}" type="pres">
      <dgm:prSet presAssocID="{9690C0FD-470D-474D-B7D3-50FB05230C14}" presName="hierRoot2" presStyleCnt="0">
        <dgm:presLayoutVars>
          <dgm:hierBranch val="init"/>
        </dgm:presLayoutVars>
      </dgm:prSet>
      <dgm:spPr/>
    </dgm:pt>
    <dgm:pt modelId="{6052FB8C-A085-4517-9116-4A304A2BB18F}" type="pres">
      <dgm:prSet presAssocID="{9690C0FD-470D-474D-B7D3-50FB05230C14}" presName="rootComposite" presStyleCnt="0"/>
      <dgm:spPr/>
    </dgm:pt>
    <dgm:pt modelId="{DA2EE12C-CF52-470B-8674-6622D5C37C0E}" type="pres">
      <dgm:prSet presAssocID="{9690C0FD-470D-474D-B7D3-50FB05230C14}" presName="rootText" presStyleLbl="node3" presStyleIdx="4" presStyleCnt="12">
        <dgm:presLayoutVars>
          <dgm:chPref val="3"/>
        </dgm:presLayoutVars>
      </dgm:prSet>
      <dgm:spPr/>
    </dgm:pt>
    <dgm:pt modelId="{86CD4743-249C-481A-9300-0E34BCF98FDD}" type="pres">
      <dgm:prSet presAssocID="{9690C0FD-470D-474D-B7D3-50FB05230C14}" presName="rootConnector" presStyleLbl="node3" presStyleIdx="4" presStyleCnt="12"/>
      <dgm:spPr/>
    </dgm:pt>
    <dgm:pt modelId="{BB0882C9-7C92-476A-B07C-5CD2E7C4CE42}" type="pres">
      <dgm:prSet presAssocID="{9690C0FD-470D-474D-B7D3-50FB05230C14}" presName="hierChild4" presStyleCnt="0"/>
      <dgm:spPr/>
    </dgm:pt>
    <dgm:pt modelId="{D3470EC8-469A-409C-ABD9-EBFDEDC1FCC3}" type="pres">
      <dgm:prSet presAssocID="{9690C0FD-470D-474D-B7D3-50FB05230C14}" presName="hierChild5" presStyleCnt="0"/>
      <dgm:spPr/>
    </dgm:pt>
    <dgm:pt modelId="{2F1B72DF-3E06-4330-8C76-3620893C189D}" type="pres">
      <dgm:prSet presAssocID="{B7896097-2461-4FAD-B8CC-3DD6FD21E982}" presName="Name37" presStyleLbl="parChTrans1D3" presStyleIdx="5" presStyleCnt="12"/>
      <dgm:spPr/>
    </dgm:pt>
    <dgm:pt modelId="{73E1F5C1-45A1-45DA-B6E0-B3A96E63DE52}" type="pres">
      <dgm:prSet presAssocID="{1EDAC532-70FE-415B-A007-08B839E2FE4F}" presName="hierRoot2" presStyleCnt="0">
        <dgm:presLayoutVars>
          <dgm:hierBranch val="init"/>
        </dgm:presLayoutVars>
      </dgm:prSet>
      <dgm:spPr/>
    </dgm:pt>
    <dgm:pt modelId="{F15C4933-848F-4AA0-98CE-3B34F2ACA092}" type="pres">
      <dgm:prSet presAssocID="{1EDAC532-70FE-415B-A007-08B839E2FE4F}" presName="rootComposite" presStyleCnt="0"/>
      <dgm:spPr/>
    </dgm:pt>
    <dgm:pt modelId="{D8B4835E-B986-41C1-900F-BA84AE676F32}" type="pres">
      <dgm:prSet presAssocID="{1EDAC532-70FE-415B-A007-08B839E2FE4F}" presName="rootText" presStyleLbl="node3" presStyleIdx="5" presStyleCnt="12">
        <dgm:presLayoutVars>
          <dgm:chPref val="3"/>
        </dgm:presLayoutVars>
      </dgm:prSet>
      <dgm:spPr/>
    </dgm:pt>
    <dgm:pt modelId="{AEA28A7E-3525-4AD0-BDFE-9A4A10666122}" type="pres">
      <dgm:prSet presAssocID="{1EDAC532-70FE-415B-A007-08B839E2FE4F}" presName="rootConnector" presStyleLbl="node3" presStyleIdx="5" presStyleCnt="12"/>
      <dgm:spPr/>
    </dgm:pt>
    <dgm:pt modelId="{F0D3D239-A137-4948-9FE5-9AD8235EA4AC}" type="pres">
      <dgm:prSet presAssocID="{1EDAC532-70FE-415B-A007-08B839E2FE4F}" presName="hierChild4" presStyleCnt="0"/>
      <dgm:spPr/>
    </dgm:pt>
    <dgm:pt modelId="{B2BF356E-02ED-4AB5-8EE9-3A6B1F29A823}" type="pres">
      <dgm:prSet presAssocID="{1EDAC532-70FE-415B-A007-08B839E2FE4F}" presName="hierChild5" presStyleCnt="0"/>
      <dgm:spPr/>
    </dgm:pt>
    <dgm:pt modelId="{4261A613-E8A3-4588-87DC-824CBD77C891}" type="pres">
      <dgm:prSet presAssocID="{AFD1FEA6-E835-45EA-B038-6E942B960914}" presName="hierChild5" presStyleCnt="0"/>
      <dgm:spPr/>
    </dgm:pt>
    <dgm:pt modelId="{7C313B37-CD9A-44CA-8429-495FB667F63F}" type="pres">
      <dgm:prSet presAssocID="{F34B578F-4020-464B-94C3-540EDD487662}" presName="hierChild3" presStyleCnt="0"/>
      <dgm:spPr/>
    </dgm:pt>
    <dgm:pt modelId="{BA9656BE-615C-41F4-9500-973C595180BF}" type="pres">
      <dgm:prSet presAssocID="{623F2DE8-11DC-48F6-B358-BC26EE094423}" presName="hierRoot1" presStyleCnt="0">
        <dgm:presLayoutVars>
          <dgm:hierBranch val="init"/>
        </dgm:presLayoutVars>
      </dgm:prSet>
      <dgm:spPr/>
    </dgm:pt>
    <dgm:pt modelId="{AA84B49D-E05E-42F3-AE90-DBA66F5D4FDE}" type="pres">
      <dgm:prSet presAssocID="{623F2DE8-11DC-48F6-B358-BC26EE094423}" presName="rootComposite1" presStyleCnt="0"/>
      <dgm:spPr/>
    </dgm:pt>
    <dgm:pt modelId="{C551AFEF-E1F0-49A3-9272-4E2F7437F046}" type="pres">
      <dgm:prSet presAssocID="{623F2DE8-11DC-48F6-B358-BC26EE094423}" presName="rootText1" presStyleLbl="node0" presStyleIdx="1" presStyleCnt="2">
        <dgm:presLayoutVars>
          <dgm:chPref val="3"/>
        </dgm:presLayoutVars>
      </dgm:prSet>
      <dgm:spPr/>
    </dgm:pt>
    <dgm:pt modelId="{0623A565-5D4B-49DA-BBB0-9EBA66C68A2C}" type="pres">
      <dgm:prSet presAssocID="{623F2DE8-11DC-48F6-B358-BC26EE094423}" presName="rootConnector1" presStyleLbl="node1" presStyleIdx="0" presStyleCnt="0"/>
      <dgm:spPr/>
    </dgm:pt>
    <dgm:pt modelId="{395C49C5-2594-4BAE-AA19-2C72CEC3F242}" type="pres">
      <dgm:prSet presAssocID="{623F2DE8-11DC-48F6-B358-BC26EE094423}" presName="hierChild2" presStyleCnt="0"/>
      <dgm:spPr/>
    </dgm:pt>
    <dgm:pt modelId="{2F9F076C-0F00-45EB-8F7D-455590865CD6}" type="pres">
      <dgm:prSet presAssocID="{11B208E7-71F4-48E5-A086-4F7400D3A14E}" presName="Name37" presStyleLbl="parChTrans1D2" presStyleIdx="2" presStyleCnt="5"/>
      <dgm:spPr/>
    </dgm:pt>
    <dgm:pt modelId="{EF0499C9-252D-42E9-A016-DB543386AF78}" type="pres">
      <dgm:prSet presAssocID="{D4484C5E-15A2-4D8B-A175-74BD917539C9}" presName="hierRoot2" presStyleCnt="0">
        <dgm:presLayoutVars>
          <dgm:hierBranch val="init"/>
        </dgm:presLayoutVars>
      </dgm:prSet>
      <dgm:spPr/>
    </dgm:pt>
    <dgm:pt modelId="{C5DF61E9-7CDB-4257-938D-539E6D89E3B4}" type="pres">
      <dgm:prSet presAssocID="{D4484C5E-15A2-4D8B-A175-74BD917539C9}" presName="rootComposite" presStyleCnt="0"/>
      <dgm:spPr/>
    </dgm:pt>
    <dgm:pt modelId="{4BFA0310-D079-4592-8E90-8B873C491612}" type="pres">
      <dgm:prSet presAssocID="{D4484C5E-15A2-4D8B-A175-74BD917539C9}" presName="rootText" presStyleLbl="node2" presStyleIdx="2" presStyleCnt="5">
        <dgm:presLayoutVars>
          <dgm:chPref val="3"/>
        </dgm:presLayoutVars>
      </dgm:prSet>
      <dgm:spPr/>
    </dgm:pt>
    <dgm:pt modelId="{45215342-C72E-470A-BA87-6D4D63337783}" type="pres">
      <dgm:prSet presAssocID="{D4484C5E-15A2-4D8B-A175-74BD917539C9}" presName="rootConnector" presStyleLbl="node2" presStyleIdx="2" presStyleCnt="5"/>
      <dgm:spPr/>
    </dgm:pt>
    <dgm:pt modelId="{89C48EF1-64A0-41E6-814E-586B0826104B}" type="pres">
      <dgm:prSet presAssocID="{D4484C5E-15A2-4D8B-A175-74BD917539C9}" presName="hierChild4" presStyleCnt="0"/>
      <dgm:spPr/>
    </dgm:pt>
    <dgm:pt modelId="{F2C02E1B-195E-4346-A3FE-142AAACD47C5}" type="pres">
      <dgm:prSet presAssocID="{08B87CB1-E155-4B51-A44A-A8D68BE788F5}" presName="Name37" presStyleLbl="parChTrans1D3" presStyleIdx="6" presStyleCnt="12"/>
      <dgm:spPr/>
    </dgm:pt>
    <dgm:pt modelId="{0667977C-067A-4B51-A74F-11F9EECFEBF2}" type="pres">
      <dgm:prSet presAssocID="{D627A4E0-E14B-4E0C-BBE9-9C58C8805FA3}" presName="hierRoot2" presStyleCnt="0">
        <dgm:presLayoutVars>
          <dgm:hierBranch val="init"/>
        </dgm:presLayoutVars>
      </dgm:prSet>
      <dgm:spPr/>
    </dgm:pt>
    <dgm:pt modelId="{7AB4BF5D-3DBD-4E96-A301-8849A76F97F3}" type="pres">
      <dgm:prSet presAssocID="{D627A4E0-E14B-4E0C-BBE9-9C58C8805FA3}" presName="rootComposite" presStyleCnt="0"/>
      <dgm:spPr/>
    </dgm:pt>
    <dgm:pt modelId="{98179B1B-C185-4347-B406-D33A4D64A972}" type="pres">
      <dgm:prSet presAssocID="{D627A4E0-E14B-4E0C-BBE9-9C58C8805FA3}" presName="rootText" presStyleLbl="node3" presStyleIdx="6" presStyleCnt="12">
        <dgm:presLayoutVars>
          <dgm:chPref val="3"/>
        </dgm:presLayoutVars>
      </dgm:prSet>
      <dgm:spPr/>
    </dgm:pt>
    <dgm:pt modelId="{0B262305-E512-409C-9E86-25CFE33C06C8}" type="pres">
      <dgm:prSet presAssocID="{D627A4E0-E14B-4E0C-BBE9-9C58C8805FA3}" presName="rootConnector" presStyleLbl="node3" presStyleIdx="6" presStyleCnt="12"/>
      <dgm:spPr/>
    </dgm:pt>
    <dgm:pt modelId="{006BD098-0253-4E46-A2F2-DFC3F61144C7}" type="pres">
      <dgm:prSet presAssocID="{D627A4E0-E14B-4E0C-BBE9-9C58C8805FA3}" presName="hierChild4" presStyleCnt="0"/>
      <dgm:spPr/>
    </dgm:pt>
    <dgm:pt modelId="{F237A4F8-61F5-4C62-AF17-C42A00ECE3A7}" type="pres">
      <dgm:prSet presAssocID="{D627A4E0-E14B-4E0C-BBE9-9C58C8805FA3}" presName="hierChild5" presStyleCnt="0"/>
      <dgm:spPr/>
    </dgm:pt>
    <dgm:pt modelId="{9B5DB68A-25EC-45B0-9817-56468DD661A9}" type="pres">
      <dgm:prSet presAssocID="{6E7F2E52-816C-40F5-BBAA-ECBF77BD7959}" presName="Name37" presStyleLbl="parChTrans1D3" presStyleIdx="7" presStyleCnt="12"/>
      <dgm:spPr/>
    </dgm:pt>
    <dgm:pt modelId="{FDEEB7B8-710D-4BED-A60B-9F55C615DA80}" type="pres">
      <dgm:prSet presAssocID="{652B4332-0147-478C-947D-D1C167FC6474}" presName="hierRoot2" presStyleCnt="0">
        <dgm:presLayoutVars>
          <dgm:hierBranch val="init"/>
        </dgm:presLayoutVars>
      </dgm:prSet>
      <dgm:spPr/>
    </dgm:pt>
    <dgm:pt modelId="{1952945F-16BE-4865-BA18-3A7CF12A0CB1}" type="pres">
      <dgm:prSet presAssocID="{652B4332-0147-478C-947D-D1C167FC6474}" presName="rootComposite" presStyleCnt="0"/>
      <dgm:spPr/>
    </dgm:pt>
    <dgm:pt modelId="{43FC3B50-C018-44F9-8FE2-C128A0F1CE30}" type="pres">
      <dgm:prSet presAssocID="{652B4332-0147-478C-947D-D1C167FC6474}" presName="rootText" presStyleLbl="node3" presStyleIdx="7" presStyleCnt="12">
        <dgm:presLayoutVars>
          <dgm:chPref val="3"/>
        </dgm:presLayoutVars>
      </dgm:prSet>
      <dgm:spPr/>
    </dgm:pt>
    <dgm:pt modelId="{18987556-7023-455D-B32D-3BE77E4A9469}" type="pres">
      <dgm:prSet presAssocID="{652B4332-0147-478C-947D-D1C167FC6474}" presName="rootConnector" presStyleLbl="node3" presStyleIdx="7" presStyleCnt="12"/>
      <dgm:spPr/>
    </dgm:pt>
    <dgm:pt modelId="{4BE94C92-1F82-40A7-8EAD-6D2D10247F14}" type="pres">
      <dgm:prSet presAssocID="{652B4332-0147-478C-947D-D1C167FC6474}" presName="hierChild4" presStyleCnt="0"/>
      <dgm:spPr/>
    </dgm:pt>
    <dgm:pt modelId="{3CADB517-63AF-45C7-A8C9-D5FFC18DF57E}" type="pres">
      <dgm:prSet presAssocID="{652B4332-0147-478C-947D-D1C167FC6474}" presName="hierChild5" presStyleCnt="0"/>
      <dgm:spPr/>
    </dgm:pt>
    <dgm:pt modelId="{BD46B1E7-A597-4210-BB63-00A9E66998BB}" type="pres">
      <dgm:prSet presAssocID="{D4484C5E-15A2-4D8B-A175-74BD917539C9}" presName="hierChild5" presStyleCnt="0"/>
      <dgm:spPr/>
    </dgm:pt>
    <dgm:pt modelId="{F9D861A5-5654-47E4-AF4E-84EFF5289E20}" type="pres">
      <dgm:prSet presAssocID="{164EFFDD-31CC-45DA-AE19-5E4502623A34}" presName="Name37" presStyleLbl="parChTrans1D2" presStyleIdx="3" presStyleCnt="5"/>
      <dgm:spPr/>
    </dgm:pt>
    <dgm:pt modelId="{37B6B72B-AC68-43A7-81EC-C7B575F4C80D}" type="pres">
      <dgm:prSet presAssocID="{F8B23355-2905-42D6-AD4B-9C5490894C9B}" presName="hierRoot2" presStyleCnt="0">
        <dgm:presLayoutVars>
          <dgm:hierBranch val="init"/>
        </dgm:presLayoutVars>
      </dgm:prSet>
      <dgm:spPr/>
    </dgm:pt>
    <dgm:pt modelId="{C56A92B1-BA9F-4DB2-9A32-09305C4193EA}" type="pres">
      <dgm:prSet presAssocID="{F8B23355-2905-42D6-AD4B-9C5490894C9B}" presName="rootComposite" presStyleCnt="0"/>
      <dgm:spPr/>
    </dgm:pt>
    <dgm:pt modelId="{670F5C1A-48D8-4A33-8440-B92F14C18966}" type="pres">
      <dgm:prSet presAssocID="{F8B23355-2905-42D6-AD4B-9C5490894C9B}" presName="rootText" presStyleLbl="node2" presStyleIdx="3" presStyleCnt="5">
        <dgm:presLayoutVars>
          <dgm:chPref val="3"/>
        </dgm:presLayoutVars>
      </dgm:prSet>
      <dgm:spPr/>
    </dgm:pt>
    <dgm:pt modelId="{89356662-0321-4AF1-B30C-30E38A05A6D9}" type="pres">
      <dgm:prSet presAssocID="{F8B23355-2905-42D6-AD4B-9C5490894C9B}" presName="rootConnector" presStyleLbl="node2" presStyleIdx="3" presStyleCnt="5"/>
      <dgm:spPr/>
    </dgm:pt>
    <dgm:pt modelId="{BCEBA8C2-079F-4703-9BF8-260CF209D5E2}" type="pres">
      <dgm:prSet presAssocID="{F8B23355-2905-42D6-AD4B-9C5490894C9B}" presName="hierChild4" presStyleCnt="0"/>
      <dgm:spPr/>
    </dgm:pt>
    <dgm:pt modelId="{92AA0164-0F9D-4C65-9DF3-EBA02449AC08}" type="pres">
      <dgm:prSet presAssocID="{30F5B516-F397-4897-A7C1-1E260D74C8EA}" presName="Name37" presStyleLbl="parChTrans1D3" presStyleIdx="8" presStyleCnt="12"/>
      <dgm:spPr/>
    </dgm:pt>
    <dgm:pt modelId="{1A0EA13B-89C1-4246-997F-2169C02C0121}" type="pres">
      <dgm:prSet presAssocID="{C5AA621E-DBED-4796-96CC-7EC01F0135D1}" presName="hierRoot2" presStyleCnt="0">
        <dgm:presLayoutVars>
          <dgm:hierBranch val="init"/>
        </dgm:presLayoutVars>
      </dgm:prSet>
      <dgm:spPr/>
    </dgm:pt>
    <dgm:pt modelId="{3F0694A7-7800-48FE-B634-886EC99B33EF}" type="pres">
      <dgm:prSet presAssocID="{C5AA621E-DBED-4796-96CC-7EC01F0135D1}" presName="rootComposite" presStyleCnt="0"/>
      <dgm:spPr/>
    </dgm:pt>
    <dgm:pt modelId="{6E31A331-CB46-4536-AADA-E21EA72717FA}" type="pres">
      <dgm:prSet presAssocID="{C5AA621E-DBED-4796-96CC-7EC01F0135D1}" presName="rootText" presStyleLbl="node3" presStyleIdx="8" presStyleCnt="12">
        <dgm:presLayoutVars>
          <dgm:chPref val="3"/>
        </dgm:presLayoutVars>
      </dgm:prSet>
      <dgm:spPr/>
    </dgm:pt>
    <dgm:pt modelId="{A1F954AC-B336-4E8F-B386-11180F7C82B9}" type="pres">
      <dgm:prSet presAssocID="{C5AA621E-DBED-4796-96CC-7EC01F0135D1}" presName="rootConnector" presStyleLbl="node3" presStyleIdx="8" presStyleCnt="12"/>
      <dgm:spPr/>
    </dgm:pt>
    <dgm:pt modelId="{F3006422-EE87-40E8-B3B1-FA3D6F5B1A87}" type="pres">
      <dgm:prSet presAssocID="{C5AA621E-DBED-4796-96CC-7EC01F0135D1}" presName="hierChild4" presStyleCnt="0"/>
      <dgm:spPr/>
    </dgm:pt>
    <dgm:pt modelId="{89C2175B-5D5E-4EEB-8057-C8189EC17D42}" type="pres">
      <dgm:prSet presAssocID="{C5AA621E-DBED-4796-96CC-7EC01F0135D1}" presName="hierChild5" presStyleCnt="0"/>
      <dgm:spPr/>
    </dgm:pt>
    <dgm:pt modelId="{A14C80EB-4AE7-42E4-BED0-275B8583D321}" type="pres">
      <dgm:prSet presAssocID="{F8B23355-2905-42D6-AD4B-9C5490894C9B}" presName="hierChild5" presStyleCnt="0"/>
      <dgm:spPr/>
    </dgm:pt>
    <dgm:pt modelId="{E0B1A413-925D-4C43-BF1B-3D4239F6AB20}" type="pres">
      <dgm:prSet presAssocID="{818466BC-D693-496C-9FD0-9E7898384F1C}" presName="Name37" presStyleLbl="parChTrans1D2" presStyleIdx="4" presStyleCnt="5"/>
      <dgm:spPr/>
    </dgm:pt>
    <dgm:pt modelId="{5BE9CD1C-0865-48D8-B84D-114F641E8DDB}" type="pres">
      <dgm:prSet presAssocID="{0261075D-A973-4D43-A379-5043E1D56DC8}" presName="hierRoot2" presStyleCnt="0">
        <dgm:presLayoutVars>
          <dgm:hierBranch val="init"/>
        </dgm:presLayoutVars>
      </dgm:prSet>
      <dgm:spPr/>
    </dgm:pt>
    <dgm:pt modelId="{96AFF61D-53BF-450A-88B7-1CF8F37EA133}" type="pres">
      <dgm:prSet presAssocID="{0261075D-A973-4D43-A379-5043E1D56DC8}" presName="rootComposite" presStyleCnt="0"/>
      <dgm:spPr/>
    </dgm:pt>
    <dgm:pt modelId="{1DD2A7F7-12B5-440E-A448-1830A871CDC5}" type="pres">
      <dgm:prSet presAssocID="{0261075D-A973-4D43-A379-5043E1D56DC8}" presName="rootText" presStyleLbl="node2" presStyleIdx="4" presStyleCnt="5">
        <dgm:presLayoutVars>
          <dgm:chPref val="3"/>
        </dgm:presLayoutVars>
      </dgm:prSet>
      <dgm:spPr/>
    </dgm:pt>
    <dgm:pt modelId="{137DC61A-7E7A-43FF-957F-8CE84714C3BC}" type="pres">
      <dgm:prSet presAssocID="{0261075D-A973-4D43-A379-5043E1D56DC8}" presName="rootConnector" presStyleLbl="node2" presStyleIdx="4" presStyleCnt="5"/>
      <dgm:spPr/>
    </dgm:pt>
    <dgm:pt modelId="{EE166B53-4EEF-4D77-83CB-2E9852456AD9}" type="pres">
      <dgm:prSet presAssocID="{0261075D-A973-4D43-A379-5043E1D56DC8}" presName="hierChild4" presStyleCnt="0"/>
      <dgm:spPr/>
    </dgm:pt>
    <dgm:pt modelId="{A491BE82-AB75-423B-854C-6754B9042EC8}" type="pres">
      <dgm:prSet presAssocID="{404FE057-21A5-487E-88BB-6179A6D027EF}" presName="Name37" presStyleLbl="parChTrans1D3" presStyleIdx="9" presStyleCnt="12"/>
      <dgm:spPr/>
    </dgm:pt>
    <dgm:pt modelId="{A2D89085-045D-4E7A-A60E-78555336A0EE}" type="pres">
      <dgm:prSet presAssocID="{49B4EACE-BC76-4412-B0CC-7F2B437503BE}" presName="hierRoot2" presStyleCnt="0">
        <dgm:presLayoutVars>
          <dgm:hierBranch val="init"/>
        </dgm:presLayoutVars>
      </dgm:prSet>
      <dgm:spPr/>
    </dgm:pt>
    <dgm:pt modelId="{038EDA56-0E5F-4EDC-B6BE-853759FA36C6}" type="pres">
      <dgm:prSet presAssocID="{49B4EACE-BC76-4412-B0CC-7F2B437503BE}" presName="rootComposite" presStyleCnt="0"/>
      <dgm:spPr/>
    </dgm:pt>
    <dgm:pt modelId="{B3497ABA-6B24-4C6E-838E-3EEE06D5B2B0}" type="pres">
      <dgm:prSet presAssocID="{49B4EACE-BC76-4412-B0CC-7F2B437503BE}" presName="rootText" presStyleLbl="node3" presStyleIdx="9" presStyleCnt="12">
        <dgm:presLayoutVars>
          <dgm:chPref val="3"/>
        </dgm:presLayoutVars>
      </dgm:prSet>
      <dgm:spPr/>
    </dgm:pt>
    <dgm:pt modelId="{C5A9BB2F-7EAF-4E14-9115-5476654BADCB}" type="pres">
      <dgm:prSet presAssocID="{49B4EACE-BC76-4412-B0CC-7F2B437503BE}" presName="rootConnector" presStyleLbl="node3" presStyleIdx="9" presStyleCnt="12"/>
      <dgm:spPr/>
    </dgm:pt>
    <dgm:pt modelId="{858F7A10-7198-49F8-83B7-662072469E32}" type="pres">
      <dgm:prSet presAssocID="{49B4EACE-BC76-4412-B0CC-7F2B437503BE}" presName="hierChild4" presStyleCnt="0"/>
      <dgm:spPr/>
    </dgm:pt>
    <dgm:pt modelId="{2E48AD54-3094-467D-A54E-0C83B164D7B4}" type="pres">
      <dgm:prSet presAssocID="{49B4EACE-BC76-4412-B0CC-7F2B437503BE}" presName="hierChild5" presStyleCnt="0"/>
      <dgm:spPr/>
    </dgm:pt>
    <dgm:pt modelId="{28D81520-BFB4-46B9-B984-78E174F5D1EE}" type="pres">
      <dgm:prSet presAssocID="{7369E4CF-F8BE-4A56-BA6D-6AED7E6A8085}" presName="Name37" presStyleLbl="parChTrans1D3" presStyleIdx="10" presStyleCnt="12"/>
      <dgm:spPr/>
    </dgm:pt>
    <dgm:pt modelId="{F01BF68A-028E-4964-BCF5-9F2BE60B9A2F}" type="pres">
      <dgm:prSet presAssocID="{7AED8337-C2EC-4EA9-9F41-D007120EDB43}" presName="hierRoot2" presStyleCnt="0">
        <dgm:presLayoutVars>
          <dgm:hierBranch val="init"/>
        </dgm:presLayoutVars>
      </dgm:prSet>
      <dgm:spPr/>
    </dgm:pt>
    <dgm:pt modelId="{B5DAC0A0-0152-417E-8CDA-402C26A10019}" type="pres">
      <dgm:prSet presAssocID="{7AED8337-C2EC-4EA9-9F41-D007120EDB43}" presName="rootComposite" presStyleCnt="0"/>
      <dgm:spPr/>
    </dgm:pt>
    <dgm:pt modelId="{A66DA273-FFC4-4CC2-94E3-80082FE2DAAA}" type="pres">
      <dgm:prSet presAssocID="{7AED8337-C2EC-4EA9-9F41-D007120EDB43}" presName="rootText" presStyleLbl="node3" presStyleIdx="10" presStyleCnt="12">
        <dgm:presLayoutVars>
          <dgm:chPref val="3"/>
        </dgm:presLayoutVars>
      </dgm:prSet>
      <dgm:spPr/>
    </dgm:pt>
    <dgm:pt modelId="{C179F318-0835-42BE-A314-9E02F2421095}" type="pres">
      <dgm:prSet presAssocID="{7AED8337-C2EC-4EA9-9F41-D007120EDB43}" presName="rootConnector" presStyleLbl="node3" presStyleIdx="10" presStyleCnt="12"/>
      <dgm:spPr/>
    </dgm:pt>
    <dgm:pt modelId="{C763675D-1993-4BCF-BC60-B7EE774A9F38}" type="pres">
      <dgm:prSet presAssocID="{7AED8337-C2EC-4EA9-9F41-D007120EDB43}" presName="hierChild4" presStyleCnt="0"/>
      <dgm:spPr/>
    </dgm:pt>
    <dgm:pt modelId="{38F2B763-0802-426D-B59F-CEA021FCCF6A}" type="pres">
      <dgm:prSet presAssocID="{7AED8337-C2EC-4EA9-9F41-D007120EDB43}" presName="hierChild5" presStyleCnt="0"/>
      <dgm:spPr/>
    </dgm:pt>
    <dgm:pt modelId="{69FC645A-A265-4E78-A7F8-260AD96B4F9B}" type="pres">
      <dgm:prSet presAssocID="{0D47D9CD-FE5A-4CC7-B0D7-D30DFFBE07BB}" presName="Name37" presStyleLbl="parChTrans1D3" presStyleIdx="11" presStyleCnt="12"/>
      <dgm:spPr/>
    </dgm:pt>
    <dgm:pt modelId="{38FA854C-341E-423B-B08E-44AA38BD82DD}" type="pres">
      <dgm:prSet presAssocID="{180ADD96-85E9-4CA1-BFD3-4B0BE82B0886}" presName="hierRoot2" presStyleCnt="0">
        <dgm:presLayoutVars>
          <dgm:hierBranch val="init"/>
        </dgm:presLayoutVars>
      </dgm:prSet>
      <dgm:spPr/>
    </dgm:pt>
    <dgm:pt modelId="{A02DD191-9267-4775-AF1D-200F837EC688}" type="pres">
      <dgm:prSet presAssocID="{180ADD96-85E9-4CA1-BFD3-4B0BE82B0886}" presName="rootComposite" presStyleCnt="0"/>
      <dgm:spPr/>
    </dgm:pt>
    <dgm:pt modelId="{F4A7C3AB-1B21-4C5D-A383-C72742D7FC98}" type="pres">
      <dgm:prSet presAssocID="{180ADD96-85E9-4CA1-BFD3-4B0BE82B0886}" presName="rootText" presStyleLbl="node3" presStyleIdx="11" presStyleCnt="12">
        <dgm:presLayoutVars>
          <dgm:chPref val="3"/>
        </dgm:presLayoutVars>
      </dgm:prSet>
      <dgm:spPr/>
    </dgm:pt>
    <dgm:pt modelId="{A58CCC8E-7F6D-4A46-AEA2-32B54F0438F7}" type="pres">
      <dgm:prSet presAssocID="{180ADD96-85E9-4CA1-BFD3-4B0BE82B0886}" presName="rootConnector" presStyleLbl="node3" presStyleIdx="11" presStyleCnt="12"/>
      <dgm:spPr/>
    </dgm:pt>
    <dgm:pt modelId="{222C9D3C-6E85-47A9-A42D-91FDD46E0A30}" type="pres">
      <dgm:prSet presAssocID="{180ADD96-85E9-4CA1-BFD3-4B0BE82B0886}" presName="hierChild4" presStyleCnt="0"/>
      <dgm:spPr/>
    </dgm:pt>
    <dgm:pt modelId="{3B12D4F1-6292-4880-89EC-ED75F4BD9DFE}" type="pres">
      <dgm:prSet presAssocID="{180ADD96-85E9-4CA1-BFD3-4B0BE82B0886}" presName="hierChild5" presStyleCnt="0"/>
      <dgm:spPr/>
    </dgm:pt>
    <dgm:pt modelId="{720316CB-B828-42C2-B52A-6D00ED6B568F}" type="pres">
      <dgm:prSet presAssocID="{0261075D-A973-4D43-A379-5043E1D56DC8}" presName="hierChild5" presStyleCnt="0"/>
      <dgm:spPr/>
    </dgm:pt>
    <dgm:pt modelId="{48E82945-1864-4456-BA03-07D5CCB9D2EC}" type="pres">
      <dgm:prSet presAssocID="{623F2DE8-11DC-48F6-B358-BC26EE094423}" presName="hierChild3" presStyleCnt="0"/>
      <dgm:spPr/>
    </dgm:pt>
  </dgm:ptLst>
  <dgm:cxnLst>
    <dgm:cxn modelId="{748E0E03-F40F-4B4D-9719-419418D58A56}" srcId="{623F2DE8-11DC-48F6-B358-BC26EE094423}" destId="{0261075D-A973-4D43-A379-5043E1D56DC8}" srcOrd="2" destOrd="0" parTransId="{818466BC-D693-496C-9FD0-9E7898384F1C}" sibTransId="{8E782C8A-B1D6-4D7A-874F-151551B612EC}"/>
    <dgm:cxn modelId="{CCAD8305-5B8F-4472-92D3-A7E3D737D1EF}" srcId="{D4484C5E-15A2-4D8B-A175-74BD917539C9}" destId="{D627A4E0-E14B-4E0C-BBE9-9C58C8805FA3}" srcOrd="0" destOrd="0" parTransId="{08B87CB1-E155-4B51-A44A-A8D68BE788F5}" sibTransId="{4CE585A9-4FAE-4146-A819-7F4C5E4EFBBC}"/>
    <dgm:cxn modelId="{C9375C09-48F2-42F3-8B9B-0CEDDA552835}" type="presOf" srcId="{A23C558A-6229-4A40-900E-BB381B19E257}" destId="{269A6D3D-8BBF-4CDA-82F3-B3AA42B35CA6}" srcOrd="0" destOrd="0" presId="urn:microsoft.com/office/officeart/2005/8/layout/orgChart1"/>
    <dgm:cxn modelId="{9FFCBC09-3F6C-4375-97AE-DDCF3B9C3621}" type="presOf" srcId="{404FE057-21A5-487E-88BB-6179A6D027EF}" destId="{A491BE82-AB75-423B-854C-6754B9042EC8}" srcOrd="0" destOrd="0" presId="urn:microsoft.com/office/officeart/2005/8/layout/orgChart1"/>
    <dgm:cxn modelId="{1D0ACF09-2AD6-4A30-94FD-C6AA6A9CB904}" type="presOf" srcId="{D627A4E0-E14B-4E0C-BBE9-9C58C8805FA3}" destId="{0B262305-E512-409C-9E86-25CFE33C06C8}" srcOrd="1" destOrd="0" presId="urn:microsoft.com/office/officeart/2005/8/layout/orgChart1"/>
    <dgm:cxn modelId="{CEAF230A-9D27-46C5-8648-5DCEBBC144FD}" type="presOf" srcId="{623F2DE8-11DC-48F6-B358-BC26EE094423}" destId="{C551AFEF-E1F0-49A3-9272-4E2F7437F046}" srcOrd="0" destOrd="0" presId="urn:microsoft.com/office/officeart/2005/8/layout/orgChart1"/>
    <dgm:cxn modelId="{B80BC30E-2DEE-48B2-B4FC-BBA960C0999A}" type="presOf" srcId="{7369E4CF-F8BE-4A56-BA6D-6AED7E6A8085}" destId="{28D81520-BFB4-46B9-B984-78E174F5D1EE}" srcOrd="0" destOrd="0" presId="urn:microsoft.com/office/officeart/2005/8/layout/orgChart1"/>
    <dgm:cxn modelId="{41CAB312-1312-43AB-A684-8FF27FE41A6C}" type="presOf" srcId="{19BE0593-5AAB-4C25-9417-FF4B8CD91FB1}" destId="{17637179-1DF2-4D21-A652-99CD0999AC2B}" srcOrd="0" destOrd="0" presId="urn:microsoft.com/office/officeart/2005/8/layout/orgChart1"/>
    <dgm:cxn modelId="{D841D512-BC8C-4E64-9D2E-2A99B97E3307}" type="presOf" srcId="{623F2DE8-11DC-48F6-B358-BC26EE094423}" destId="{0623A565-5D4B-49DA-BBB0-9EBA66C68A2C}" srcOrd="1" destOrd="0" presId="urn:microsoft.com/office/officeart/2005/8/layout/orgChart1"/>
    <dgm:cxn modelId="{1B43AA19-D06B-4C59-A657-D8BBE18B9CE9}" type="presOf" srcId="{49B4EACE-BC76-4412-B0CC-7F2B437503BE}" destId="{B3497ABA-6B24-4C6E-838E-3EEE06D5B2B0}" srcOrd="0" destOrd="0" presId="urn:microsoft.com/office/officeart/2005/8/layout/orgChart1"/>
    <dgm:cxn modelId="{7753841A-6DBE-40FF-BCED-84803572DAA3}" type="presOf" srcId="{7AED8337-C2EC-4EA9-9F41-D007120EDB43}" destId="{A66DA273-FFC4-4CC2-94E3-80082FE2DAAA}" srcOrd="0" destOrd="0" presId="urn:microsoft.com/office/officeart/2005/8/layout/orgChart1"/>
    <dgm:cxn modelId="{AD931D26-66CF-473D-9316-8C8644419F79}" type="presOf" srcId="{56AD9011-56E9-4FCB-9BE9-6854A54B126B}" destId="{59A74531-9A9C-4307-A3BB-206BE06DEB1C}" srcOrd="0" destOrd="0" presId="urn:microsoft.com/office/officeart/2005/8/layout/orgChart1"/>
    <dgm:cxn modelId="{16E1C729-61E8-4E06-86B0-5EAC39FE47D5}" type="presOf" srcId="{F490E434-31A7-497B-9FFA-D4FE77DE46F2}" destId="{DD921979-D1A3-454A-A8B9-C4E8E6E5EB09}" srcOrd="1" destOrd="0" presId="urn:microsoft.com/office/officeart/2005/8/layout/orgChart1"/>
    <dgm:cxn modelId="{3223C02A-599A-47E4-A289-5D92B58A3D5D}" type="presOf" srcId="{F34B578F-4020-464B-94C3-540EDD487662}" destId="{6270037E-6B43-47B9-B3B6-B115CB466D29}" srcOrd="1" destOrd="0" presId="urn:microsoft.com/office/officeart/2005/8/layout/orgChart1"/>
    <dgm:cxn modelId="{06172E2F-808F-49D4-8B99-D0731295D07F}" type="presOf" srcId="{AFD1FEA6-E835-45EA-B038-6E942B960914}" destId="{01504D59-BA94-4792-BAE9-BE294E1068C1}" srcOrd="1" destOrd="0" presId="urn:microsoft.com/office/officeart/2005/8/layout/orgChart1"/>
    <dgm:cxn modelId="{3A25CE33-D26B-4DD1-92FD-11EC3EAFCB6C}" type="presOf" srcId="{30F5B516-F397-4897-A7C1-1E260D74C8EA}" destId="{92AA0164-0F9D-4C65-9DF3-EBA02449AC08}" srcOrd="0" destOrd="0" presId="urn:microsoft.com/office/officeart/2005/8/layout/orgChart1"/>
    <dgm:cxn modelId="{458B9435-29D9-4497-872C-064176719FC0}" type="presOf" srcId="{9E9DCB54-DDC5-4292-AB22-B0F5BD68859E}" destId="{BA6CF272-D3D9-46D2-A11A-868E1D82B935}" srcOrd="0" destOrd="0" presId="urn:microsoft.com/office/officeart/2005/8/layout/orgChart1"/>
    <dgm:cxn modelId="{70DEEF3B-1638-4B68-9C30-EF4E240C1282}" type="presOf" srcId="{652B4332-0147-478C-947D-D1C167FC6474}" destId="{18987556-7023-455D-B32D-3BE77E4A9469}" srcOrd="1" destOrd="0" presId="urn:microsoft.com/office/officeart/2005/8/layout/orgChart1"/>
    <dgm:cxn modelId="{80BF723C-C1F0-4041-9D81-F58E6C9C46B9}" type="presOf" srcId="{C4734545-A1C9-491E-BA9D-F36AEFBC8954}" destId="{236D4ADC-DAF4-4414-BFE5-47B25EDC11E8}" srcOrd="0" destOrd="0" presId="urn:microsoft.com/office/officeart/2005/8/layout/orgChart1"/>
    <dgm:cxn modelId="{6605585B-C175-4266-B9ED-2D703275992D}" type="presOf" srcId="{A0DBD5D5-8FF7-449E-9F8B-3BDD57A7F1CE}" destId="{47336C81-9DFD-4509-A378-2670BC1B26D7}" srcOrd="0" destOrd="0" presId="urn:microsoft.com/office/officeart/2005/8/layout/orgChart1"/>
    <dgm:cxn modelId="{101F435D-CC67-4ED9-B420-E8258B8C19FC}" srcId="{AFD1FEA6-E835-45EA-B038-6E942B960914}" destId="{1EDAC532-70FE-415B-A007-08B839E2FE4F}" srcOrd="2" destOrd="0" parTransId="{B7896097-2461-4FAD-B8CC-3DD6FD21E982}" sibTransId="{B2FA76FE-FAF4-4E5A-82D8-AFDE1EAC744E}"/>
    <dgm:cxn modelId="{E95C4B60-9767-45DB-881C-319C434709BD}" type="presOf" srcId="{180ADD96-85E9-4CA1-BFD3-4B0BE82B0886}" destId="{A58CCC8E-7F6D-4A46-AEA2-32B54F0438F7}" srcOrd="1" destOrd="0" presId="urn:microsoft.com/office/officeart/2005/8/layout/orgChart1"/>
    <dgm:cxn modelId="{6B4DAC44-F377-4952-8DF9-E85CAB49A76B}" type="presOf" srcId="{C5AA621E-DBED-4796-96CC-7EC01F0135D1}" destId="{6E31A331-CB46-4536-AADA-E21EA72717FA}" srcOrd="0" destOrd="0" presId="urn:microsoft.com/office/officeart/2005/8/layout/orgChart1"/>
    <dgm:cxn modelId="{0FC40045-5295-430A-AC00-E759F7A1824C}" srcId="{623F2DE8-11DC-48F6-B358-BC26EE094423}" destId="{F8B23355-2905-42D6-AD4B-9C5490894C9B}" srcOrd="1" destOrd="0" parTransId="{164EFFDD-31CC-45DA-AE19-5E4502623A34}" sibTransId="{C29CFEC9-8A5E-49C5-A71B-01E91ACA5EF8}"/>
    <dgm:cxn modelId="{53173745-61DE-4B7E-8511-FC84A9A64C6B}" type="presOf" srcId="{3519E3E1-FFB3-4B65-AE7C-E46683899DF2}" destId="{FA2AA5BB-B1F7-466F-867F-85FDE7B64E77}" srcOrd="0" destOrd="0" presId="urn:microsoft.com/office/officeart/2005/8/layout/orgChart1"/>
    <dgm:cxn modelId="{D9B59565-F1EB-47FB-AEEA-599988B2C8E4}" type="presOf" srcId="{652B4332-0147-478C-947D-D1C167FC6474}" destId="{43FC3B50-C018-44F9-8FE2-C128A0F1CE30}" srcOrd="0" destOrd="0" presId="urn:microsoft.com/office/officeart/2005/8/layout/orgChart1"/>
    <dgm:cxn modelId="{DF9EE367-BB03-40D2-9C3B-6F6D28DE1D7F}" srcId="{30E32554-66FC-4E71-8C1C-F3853C9905DB}" destId="{3519E3E1-FFB3-4B65-AE7C-E46683899DF2}" srcOrd="1" destOrd="0" parTransId="{9E9DCB54-DDC5-4292-AB22-B0F5BD68859E}" sibTransId="{232F6934-4017-44F0-B977-1E1EE2843899}"/>
    <dgm:cxn modelId="{C7533969-CB06-4710-9E25-BDBA4880EB15}" type="presOf" srcId="{6E7F2E52-816C-40F5-BBAA-ECBF77BD7959}" destId="{9B5DB68A-25EC-45B0-9817-56468DD661A9}" srcOrd="0" destOrd="0" presId="urn:microsoft.com/office/officeart/2005/8/layout/orgChart1"/>
    <dgm:cxn modelId="{C6EFA16A-1A98-497F-93E5-D959EF7F86C5}" srcId="{F34B578F-4020-464B-94C3-540EDD487662}" destId="{AFD1FEA6-E835-45EA-B038-6E942B960914}" srcOrd="1" destOrd="0" parTransId="{A23C558A-6229-4A40-900E-BB381B19E257}" sibTransId="{3A039F4C-F491-4818-8ABB-3625CF2425D9}"/>
    <dgm:cxn modelId="{0D97306B-D934-4EF0-9E02-463A9326839C}" srcId="{F34B578F-4020-464B-94C3-540EDD487662}" destId="{30E32554-66FC-4E71-8C1C-F3853C9905DB}" srcOrd="0" destOrd="0" parTransId="{A0DBD5D5-8FF7-449E-9F8B-3BDD57A7F1CE}" sibTransId="{AF79D9C7-8197-439B-AD84-045C882697FE}"/>
    <dgm:cxn modelId="{47E7624E-0D4A-405B-B358-371C43E608F2}" type="presOf" srcId="{F34B578F-4020-464B-94C3-540EDD487662}" destId="{3E13CB42-DF84-42F7-94B7-AD4D96C29E14}" srcOrd="0" destOrd="0" presId="urn:microsoft.com/office/officeart/2005/8/layout/orgChart1"/>
    <dgm:cxn modelId="{2421566F-3D9A-4DB8-8137-032C09F87F79}" type="presOf" srcId="{7AED8337-C2EC-4EA9-9F41-D007120EDB43}" destId="{C179F318-0835-42BE-A314-9E02F2421095}" srcOrd="1" destOrd="0" presId="urn:microsoft.com/office/officeart/2005/8/layout/orgChart1"/>
    <dgm:cxn modelId="{0EE1A150-3604-4560-B768-A1AA8EF1704E}" type="presOf" srcId="{C5AA621E-DBED-4796-96CC-7EC01F0135D1}" destId="{A1F954AC-B336-4E8F-B386-11180F7C82B9}" srcOrd="1" destOrd="0" presId="urn:microsoft.com/office/officeart/2005/8/layout/orgChart1"/>
    <dgm:cxn modelId="{D84EA951-6BD0-45EF-81B1-938404998D4B}" srcId="{30E32554-66FC-4E71-8C1C-F3853C9905DB}" destId="{552CF28C-853A-4ED3-BCE4-873E132547D0}" srcOrd="0" destOrd="0" parTransId="{710E0298-2213-46AA-B8C6-02F4A23261F0}" sibTransId="{12B88660-35C5-48ED-8B49-261846E5DE0B}"/>
    <dgm:cxn modelId="{FE38D772-8F80-4C73-BA84-B51DA5208160}" type="presOf" srcId="{AFD1FEA6-E835-45EA-B038-6E942B960914}" destId="{F5795B6F-FFA1-41C6-AC65-B6302374326F}" srcOrd="0" destOrd="0" presId="urn:microsoft.com/office/officeart/2005/8/layout/orgChart1"/>
    <dgm:cxn modelId="{D20C3A74-586D-402D-A5CE-DEFEF0C9CCB2}" type="presOf" srcId="{08B87CB1-E155-4B51-A44A-A8D68BE788F5}" destId="{F2C02E1B-195E-4346-A3FE-142AAACD47C5}" srcOrd="0" destOrd="0" presId="urn:microsoft.com/office/officeart/2005/8/layout/orgChart1"/>
    <dgm:cxn modelId="{46408255-5992-4A43-BF0E-3002F7C01675}" type="presOf" srcId="{9690C0FD-470D-474D-B7D3-50FB05230C14}" destId="{86CD4743-249C-481A-9300-0E34BCF98FDD}" srcOrd="1" destOrd="0" presId="urn:microsoft.com/office/officeart/2005/8/layout/orgChart1"/>
    <dgm:cxn modelId="{B7CD517D-8651-492C-BE23-C5DBFC1B5D38}" srcId="{AFD1FEA6-E835-45EA-B038-6E942B960914}" destId="{9690C0FD-470D-474D-B7D3-50FB05230C14}" srcOrd="1" destOrd="0" parTransId="{C4734545-A1C9-491E-BA9D-F36AEFBC8954}" sibTransId="{328305FA-4F94-4926-9EDE-2043431D7B96}"/>
    <dgm:cxn modelId="{05670681-6C85-4EE6-883B-9A98072AA8F7}" type="presOf" srcId="{29ECB658-EDD4-4CC5-A549-33D4194ED7D4}" destId="{6B39B880-BF45-4277-84E4-F07F66F9B13F}" srcOrd="1" destOrd="0" presId="urn:microsoft.com/office/officeart/2005/8/layout/orgChart1"/>
    <dgm:cxn modelId="{6A0C3181-7D04-4247-940A-675C667798F5}" type="presOf" srcId="{87A52342-8BC5-4440-BE65-67320E023AF6}" destId="{5330E98C-DA9B-4AC0-AA4F-EA76A5D39383}" srcOrd="0" destOrd="0" presId="urn:microsoft.com/office/officeart/2005/8/layout/orgChart1"/>
    <dgm:cxn modelId="{D88FDF85-0A85-4DF6-9426-27DF78DB3C4F}" type="presOf" srcId="{29ECB658-EDD4-4CC5-A549-33D4194ED7D4}" destId="{0A5C20C6-1BF8-4216-8F7C-36423987B310}" srcOrd="0" destOrd="0" presId="urn:microsoft.com/office/officeart/2005/8/layout/orgChart1"/>
    <dgm:cxn modelId="{E399BF98-6B54-472E-B6C6-855A803B686F}" type="presOf" srcId="{180ADD96-85E9-4CA1-BFD3-4B0BE82B0886}" destId="{F4A7C3AB-1B21-4C5D-A383-C72742D7FC98}" srcOrd="0" destOrd="0" presId="urn:microsoft.com/office/officeart/2005/8/layout/orgChart1"/>
    <dgm:cxn modelId="{BD90DE9C-960A-4BA8-8B19-5AE400EAE3BD}" type="presOf" srcId="{D4484C5E-15A2-4D8B-A175-74BD917539C9}" destId="{4BFA0310-D079-4592-8E90-8B873C491612}" srcOrd="0" destOrd="0" presId="urn:microsoft.com/office/officeart/2005/8/layout/orgChart1"/>
    <dgm:cxn modelId="{7B1668A8-3EE3-4F81-B015-682AB44DF7B9}" type="presOf" srcId="{49B4EACE-BC76-4412-B0CC-7F2B437503BE}" destId="{C5A9BB2F-7EAF-4E14-9115-5476654BADCB}" srcOrd="1" destOrd="0" presId="urn:microsoft.com/office/officeart/2005/8/layout/orgChart1"/>
    <dgm:cxn modelId="{AAB472A9-15C6-4212-A0F4-8F7921C5DF4C}" type="presOf" srcId="{818466BC-D693-496C-9FD0-9E7898384F1C}" destId="{E0B1A413-925D-4C43-BF1B-3D4239F6AB20}" srcOrd="0" destOrd="0" presId="urn:microsoft.com/office/officeart/2005/8/layout/orgChart1"/>
    <dgm:cxn modelId="{CCF70AAB-08D5-4872-8DFF-16DBA21C5609}" type="presOf" srcId="{11B208E7-71F4-48E5-A086-4F7400D3A14E}" destId="{2F9F076C-0F00-45EB-8F7D-455590865CD6}" srcOrd="0" destOrd="0" presId="urn:microsoft.com/office/officeart/2005/8/layout/orgChart1"/>
    <dgm:cxn modelId="{48D255AB-F6EA-4ECA-9AB5-D1B47E2CF087}" type="presOf" srcId="{710E0298-2213-46AA-B8C6-02F4A23261F0}" destId="{5336B038-D753-4D1E-AC10-1F29891FCF56}" srcOrd="0" destOrd="0" presId="urn:microsoft.com/office/officeart/2005/8/layout/orgChart1"/>
    <dgm:cxn modelId="{3C4A29AC-EBA4-46CC-89E7-3F71BC64D691}" type="presOf" srcId="{D627A4E0-E14B-4E0C-BBE9-9C58C8805FA3}" destId="{98179B1B-C185-4347-B406-D33A4D64A972}" srcOrd="0" destOrd="0" presId="urn:microsoft.com/office/officeart/2005/8/layout/orgChart1"/>
    <dgm:cxn modelId="{6588B6B2-69C1-47BB-8786-D6BA932ADFB1}" type="presOf" srcId="{3519E3E1-FFB3-4B65-AE7C-E46683899DF2}" destId="{F8AA97D4-68DF-47E5-934D-3BCEB61189B1}" srcOrd="1" destOrd="0" presId="urn:microsoft.com/office/officeart/2005/8/layout/orgChart1"/>
    <dgm:cxn modelId="{E0C473B5-D664-4529-870A-DD197F5B38AE}" srcId="{0261075D-A973-4D43-A379-5043E1D56DC8}" destId="{49B4EACE-BC76-4412-B0CC-7F2B437503BE}" srcOrd="0" destOrd="0" parTransId="{404FE057-21A5-487E-88BB-6179A6D027EF}" sibTransId="{EC4701D6-94D6-43DB-BE99-C1F98BDEEFF9}"/>
    <dgm:cxn modelId="{7E442DBA-3C71-4C66-9F88-3C445A47FEBB}" type="presOf" srcId="{B7896097-2461-4FAD-B8CC-3DD6FD21E982}" destId="{2F1B72DF-3E06-4330-8C76-3620893C189D}" srcOrd="0" destOrd="0" presId="urn:microsoft.com/office/officeart/2005/8/layout/orgChart1"/>
    <dgm:cxn modelId="{33CE94BB-FA26-4F87-AE9B-CD5CDE8BAB58}" srcId="{0261075D-A973-4D43-A379-5043E1D56DC8}" destId="{7AED8337-C2EC-4EA9-9F41-D007120EDB43}" srcOrd="1" destOrd="0" parTransId="{7369E4CF-F8BE-4A56-BA6D-6AED7E6A8085}" sibTransId="{14AAA607-ACD0-4E0F-A057-22FD2413F56B}"/>
    <dgm:cxn modelId="{80F324C1-5974-49E4-A29B-9C869BEB77F3}" type="presOf" srcId="{552CF28C-853A-4ED3-BCE4-873E132547D0}" destId="{FC111730-5512-449E-9C6E-6F6B112B039F}" srcOrd="0" destOrd="0" presId="urn:microsoft.com/office/officeart/2005/8/layout/orgChart1"/>
    <dgm:cxn modelId="{137004C2-B5E9-48CA-8F17-7C78763C4188}" type="presOf" srcId="{F490E434-31A7-497B-9FFA-D4FE77DE46F2}" destId="{A747A78E-75BF-4FCE-BAA1-70EC24DEC7C7}" srcOrd="0" destOrd="0" presId="urn:microsoft.com/office/officeart/2005/8/layout/orgChart1"/>
    <dgm:cxn modelId="{19A932C2-415C-4DC2-9A40-FC457E7E8BCD}" type="presOf" srcId="{1EDAC532-70FE-415B-A007-08B839E2FE4F}" destId="{D8B4835E-B986-41C1-900F-BA84AE676F32}" srcOrd="0" destOrd="0" presId="urn:microsoft.com/office/officeart/2005/8/layout/orgChart1"/>
    <dgm:cxn modelId="{8D6814C5-BE78-419E-A567-001C074748E2}" srcId="{56AD9011-56E9-4FCB-9BE9-6854A54B126B}" destId="{F34B578F-4020-464B-94C3-540EDD487662}" srcOrd="0" destOrd="0" parTransId="{6B5ECBBE-377B-4FDC-B67C-17E9EB48EF6F}" sibTransId="{90BB5023-47AF-4792-8E47-C64588C381AA}"/>
    <dgm:cxn modelId="{BB8F1AC6-CEF2-4819-B42C-CC4CA3CA1835}" type="presOf" srcId="{164EFFDD-31CC-45DA-AE19-5E4502623A34}" destId="{F9D861A5-5654-47E4-AF4E-84EFF5289E20}" srcOrd="0" destOrd="0" presId="urn:microsoft.com/office/officeart/2005/8/layout/orgChart1"/>
    <dgm:cxn modelId="{B93E23C7-6483-45F7-9CE5-E88B5865302F}" type="presOf" srcId="{F8B23355-2905-42D6-AD4B-9C5490894C9B}" destId="{89356662-0321-4AF1-B30C-30E38A05A6D9}" srcOrd="1" destOrd="0" presId="urn:microsoft.com/office/officeart/2005/8/layout/orgChart1"/>
    <dgm:cxn modelId="{2F630DC8-E771-499B-A09F-B3359E1EEF34}" srcId="{0261075D-A973-4D43-A379-5043E1D56DC8}" destId="{180ADD96-85E9-4CA1-BFD3-4B0BE82B0886}" srcOrd="2" destOrd="0" parTransId="{0D47D9CD-FE5A-4CC7-B0D7-D30DFFBE07BB}" sibTransId="{6E3D5550-7300-4F5B-A13B-D7A8B5400C88}"/>
    <dgm:cxn modelId="{2470BCCD-3072-4929-B867-D8ACFBD623A2}" srcId="{D4484C5E-15A2-4D8B-A175-74BD917539C9}" destId="{652B4332-0147-478C-947D-D1C167FC6474}" srcOrd="1" destOrd="0" parTransId="{6E7F2E52-816C-40F5-BBAA-ECBF77BD7959}" sibTransId="{7D58E41C-66EC-438F-AD44-BC73E254889E}"/>
    <dgm:cxn modelId="{C45529CE-59B4-460A-81C2-E27F200BAC0E}" srcId="{623F2DE8-11DC-48F6-B358-BC26EE094423}" destId="{D4484C5E-15A2-4D8B-A175-74BD917539C9}" srcOrd="0" destOrd="0" parTransId="{11B208E7-71F4-48E5-A086-4F7400D3A14E}" sibTransId="{ED5263EF-0D94-4B18-BCF6-E1A400693B1D}"/>
    <dgm:cxn modelId="{D8CA14D0-3771-4B91-A226-576ADC4C28C2}" srcId="{AFD1FEA6-E835-45EA-B038-6E942B960914}" destId="{F490E434-31A7-497B-9FFA-D4FE77DE46F2}" srcOrd="0" destOrd="0" parTransId="{87A52342-8BC5-4440-BE65-67320E023AF6}" sibTransId="{0DA94F87-3DB6-4D19-BD7F-84B44EEABE2D}"/>
    <dgm:cxn modelId="{D43A81D2-865D-4682-B0A7-FD2DE6C07FC4}" type="presOf" srcId="{0261075D-A973-4D43-A379-5043E1D56DC8}" destId="{137DC61A-7E7A-43FF-957F-8CE84714C3BC}" srcOrd="1" destOrd="0" presId="urn:microsoft.com/office/officeart/2005/8/layout/orgChart1"/>
    <dgm:cxn modelId="{328084D5-47D4-4E82-9BB7-A001228D0423}" type="presOf" srcId="{0D47D9CD-FE5A-4CC7-B0D7-D30DFFBE07BB}" destId="{69FC645A-A265-4E78-A7F8-260AD96B4F9B}" srcOrd="0" destOrd="0" presId="urn:microsoft.com/office/officeart/2005/8/layout/orgChart1"/>
    <dgm:cxn modelId="{E90C2CD8-10C4-4A78-93A2-F058ED59382C}" type="presOf" srcId="{0261075D-A973-4D43-A379-5043E1D56DC8}" destId="{1DD2A7F7-12B5-440E-A448-1830A871CDC5}" srcOrd="0" destOrd="0" presId="urn:microsoft.com/office/officeart/2005/8/layout/orgChart1"/>
    <dgm:cxn modelId="{CE677CDB-7DED-49B1-BDDD-699822BB2544}" type="presOf" srcId="{30E32554-66FC-4E71-8C1C-F3853C9905DB}" destId="{4FC31445-5913-4D27-8228-76FA874C8AA8}" srcOrd="1" destOrd="0" presId="urn:microsoft.com/office/officeart/2005/8/layout/orgChart1"/>
    <dgm:cxn modelId="{C9F5E1DC-B398-4E6F-8358-A67BF62BFA88}" srcId="{F8B23355-2905-42D6-AD4B-9C5490894C9B}" destId="{C5AA621E-DBED-4796-96CC-7EC01F0135D1}" srcOrd="0" destOrd="0" parTransId="{30F5B516-F397-4897-A7C1-1E260D74C8EA}" sibTransId="{A6602FBF-B8B0-4B6F-A95F-B0B91F32ACD7}"/>
    <dgm:cxn modelId="{8227C9DF-1738-42C0-A868-430442139A1A}" type="presOf" srcId="{D4484C5E-15A2-4D8B-A175-74BD917539C9}" destId="{45215342-C72E-470A-BA87-6D4D63337783}" srcOrd="1" destOrd="0" presId="urn:microsoft.com/office/officeart/2005/8/layout/orgChart1"/>
    <dgm:cxn modelId="{A5AF40E1-F23F-41B5-8E9B-EE587892ED8A}" type="presOf" srcId="{552CF28C-853A-4ED3-BCE4-873E132547D0}" destId="{0CF8C74C-4398-48F1-B99A-E222F7AC6650}" srcOrd="1" destOrd="0" presId="urn:microsoft.com/office/officeart/2005/8/layout/orgChart1"/>
    <dgm:cxn modelId="{2B9309EE-FFF2-44F3-B0B4-BD64504FFC7C}" type="presOf" srcId="{1EDAC532-70FE-415B-A007-08B839E2FE4F}" destId="{AEA28A7E-3525-4AD0-BDFE-9A4A10666122}" srcOrd="1" destOrd="0" presId="urn:microsoft.com/office/officeart/2005/8/layout/orgChart1"/>
    <dgm:cxn modelId="{CBF2A9F0-CD48-4AAF-A93C-2FC5AAF42CCB}" srcId="{30E32554-66FC-4E71-8C1C-F3853C9905DB}" destId="{29ECB658-EDD4-4CC5-A549-33D4194ED7D4}" srcOrd="2" destOrd="0" parTransId="{19BE0593-5AAB-4C25-9417-FF4B8CD91FB1}" sibTransId="{EF09663C-1B6B-42B2-B5B6-D419D23B8779}"/>
    <dgm:cxn modelId="{2689AFF2-AAA9-4192-95F4-F39CBB007B05}" type="presOf" srcId="{9690C0FD-470D-474D-B7D3-50FB05230C14}" destId="{DA2EE12C-CF52-470B-8674-6622D5C37C0E}" srcOrd="0" destOrd="0" presId="urn:microsoft.com/office/officeart/2005/8/layout/orgChart1"/>
    <dgm:cxn modelId="{BD18C6F3-5FD6-480E-B31E-F07DE7D6FA3F}" srcId="{56AD9011-56E9-4FCB-9BE9-6854A54B126B}" destId="{623F2DE8-11DC-48F6-B358-BC26EE094423}" srcOrd="1" destOrd="0" parTransId="{A744E8A4-FBD0-49D4-8E5A-E52B73EB2FA8}" sibTransId="{9080AFC5-4F57-4A63-BD03-761AD6C90867}"/>
    <dgm:cxn modelId="{D3A5D9F5-71E8-444C-BC88-40CBC20F80FE}" type="presOf" srcId="{F8B23355-2905-42D6-AD4B-9C5490894C9B}" destId="{670F5C1A-48D8-4A33-8440-B92F14C18966}" srcOrd="0" destOrd="0" presId="urn:microsoft.com/office/officeart/2005/8/layout/orgChart1"/>
    <dgm:cxn modelId="{32CA10FF-C753-4D3A-AA1E-B176EF128E84}" type="presOf" srcId="{30E32554-66FC-4E71-8C1C-F3853C9905DB}" destId="{FC323DAD-0C9D-4E2A-AD3C-47E65FC17A01}" srcOrd="0" destOrd="0" presId="urn:microsoft.com/office/officeart/2005/8/layout/orgChart1"/>
    <dgm:cxn modelId="{C7686E8A-57EC-4FD2-9267-F61540622B8E}" type="presParOf" srcId="{59A74531-9A9C-4307-A3BB-206BE06DEB1C}" destId="{0FB5DA08-E506-4DDF-A222-9AED024E8A55}" srcOrd="0" destOrd="0" presId="urn:microsoft.com/office/officeart/2005/8/layout/orgChart1"/>
    <dgm:cxn modelId="{25077092-0131-4E3E-83C5-B0DC240842AA}" type="presParOf" srcId="{0FB5DA08-E506-4DDF-A222-9AED024E8A55}" destId="{BBC6A3C3-A033-4672-A49B-7145A1802A08}" srcOrd="0" destOrd="0" presId="urn:microsoft.com/office/officeart/2005/8/layout/orgChart1"/>
    <dgm:cxn modelId="{9C3ED9F6-C7A8-4779-83FD-1915439DD280}" type="presParOf" srcId="{BBC6A3C3-A033-4672-A49B-7145A1802A08}" destId="{3E13CB42-DF84-42F7-94B7-AD4D96C29E14}" srcOrd="0" destOrd="0" presId="urn:microsoft.com/office/officeart/2005/8/layout/orgChart1"/>
    <dgm:cxn modelId="{9F9C9F85-FAFD-4F2C-9D25-F76AAE592737}" type="presParOf" srcId="{BBC6A3C3-A033-4672-A49B-7145A1802A08}" destId="{6270037E-6B43-47B9-B3B6-B115CB466D29}" srcOrd="1" destOrd="0" presId="urn:microsoft.com/office/officeart/2005/8/layout/orgChart1"/>
    <dgm:cxn modelId="{4DC1223B-7B8E-4D55-B028-7EAF613EDAB1}" type="presParOf" srcId="{0FB5DA08-E506-4DDF-A222-9AED024E8A55}" destId="{B486B8C9-B76B-4D16-A33D-21CA9A29C540}" srcOrd="1" destOrd="0" presId="urn:microsoft.com/office/officeart/2005/8/layout/orgChart1"/>
    <dgm:cxn modelId="{D70678B6-88A2-4CD0-956F-159DE6C73C68}" type="presParOf" srcId="{B486B8C9-B76B-4D16-A33D-21CA9A29C540}" destId="{47336C81-9DFD-4509-A378-2670BC1B26D7}" srcOrd="0" destOrd="0" presId="urn:microsoft.com/office/officeart/2005/8/layout/orgChart1"/>
    <dgm:cxn modelId="{27C0EAA5-B2C5-4830-93D6-81406E744A41}" type="presParOf" srcId="{B486B8C9-B76B-4D16-A33D-21CA9A29C540}" destId="{A04488AA-87A9-457D-85A2-EC7DD5748B49}" srcOrd="1" destOrd="0" presId="urn:microsoft.com/office/officeart/2005/8/layout/orgChart1"/>
    <dgm:cxn modelId="{7408A447-7C65-4418-839F-75D23C1346D9}" type="presParOf" srcId="{A04488AA-87A9-457D-85A2-EC7DD5748B49}" destId="{AF2411C1-08DE-4250-AA3D-A5E47C704395}" srcOrd="0" destOrd="0" presId="urn:microsoft.com/office/officeart/2005/8/layout/orgChart1"/>
    <dgm:cxn modelId="{1DD1E3DB-9197-4488-BF11-77E78112134C}" type="presParOf" srcId="{AF2411C1-08DE-4250-AA3D-A5E47C704395}" destId="{FC323DAD-0C9D-4E2A-AD3C-47E65FC17A01}" srcOrd="0" destOrd="0" presId="urn:microsoft.com/office/officeart/2005/8/layout/orgChart1"/>
    <dgm:cxn modelId="{6CB44206-449B-4922-A4C4-E7825722E659}" type="presParOf" srcId="{AF2411C1-08DE-4250-AA3D-A5E47C704395}" destId="{4FC31445-5913-4D27-8228-76FA874C8AA8}" srcOrd="1" destOrd="0" presId="urn:microsoft.com/office/officeart/2005/8/layout/orgChart1"/>
    <dgm:cxn modelId="{7A5B9124-35DA-41DE-BCEB-70533B7CF829}" type="presParOf" srcId="{A04488AA-87A9-457D-85A2-EC7DD5748B49}" destId="{CA3748BC-0474-44A8-9A5E-EE4CBE688935}" srcOrd="1" destOrd="0" presId="urn:microsoft.com/office/officeart/2005/8/layout/orgChart1"/>
    <dgm:cxn modelId="{D0DED99B-48E7-422A-876A-BC65923078D1}" type="presParOf" srcId="{CA3748BC-0474-44A8-9A5E-EE4CBE688935}" destId="{5336B038-D753-4D1E-AC10-1F29891FCF56}" srcOrd="0" destOrd="0" presId="urn:microsoft.com/office/officeart/2005/8/layout/orgChart1"/>
    <dgm:cxn modelId="{C28B1199-7AE5-4C7F-8808-58C1810F10DE}" type="presParOf" srcId="{CA3748BC-0474-44A8-9A5E-EE4CBE688935}" destId="{06182949-40F3-4092-A762-8E4836357572}" srcOrd="1" destOrd="0" presId="urn:microsoft.com/office/officeart/2005/8/layout/orgChart1"/>
    <dgm:cxn modelId="{62A48A48-B4C2-410D-A114-133E9EF511C0}" type="presParOf" srcId="{06182949-40F3-4092-A762-8E4836357572}" destId="{874DC6A8-61FD-4544-B0CB-643D57B271C8}" srcOrd="0" destOrd="0" presId="urn:microsoft.com/office/officeart/2005/8/layout/orgChart1"/>
    <dgm:cxn modelId="{1CB661AC-BDEF-4478-A9FD-3BDCD2CBE9A6}" type="presParOf" srcId="{874DC6A8-61FD-4544-B0CB-643D57B271C8}" destId="{FC111730-5512-449E-9C6E-6F6B112B039F}" srcOrd="0" destOrd="0" presId="urn:microsoft.com/office/officeart/2005/8/layout/orgChart1"/>
    <dgm:cxn modelId="{12757049-F201-4ECB-BA11-792CABF2B86C}" type="presParOf" srcId="{874DC6A8-61FD-4544-B0CB-643D57B271C8}" destId="{0CF8C74C-4398-48F1-B99A-E222F7AC6650}" srcOrd="1" destOrd="0" presId="urn:microsoft.com/office/officeart/2005/8/layout/orgChart1"/>
    <dgm:cxn modelId="{651A3350-C2AC-4149-BC53-85E44B7EDBC4}" type="presParOf" srcId="{06182949-40F3-4092-A762-8E4836357572}" destId="{CA64E8E5-619E-48ED-BAF7-C3096DA0B3DA}" srcOrd="1" destOrd="0" presId="urn:microsoft.com/office/officeart/2005/8/layout/orgChart1"/>
    <dgm:cxn modelId="{0101F447-7947-4B81-B6C3-12E277280356}" type="presParOf" srcId="{06182949-40F3-4092-A762-8E4836357572}" destId="{7748462A-18BC-437C-9A3D-0775B98C5820}" srcOrd="2" destOrd="0" presId="urn:microsoft.com/office/officeart/2005/8/layout/orgChart1"/>
    <dgm:cxn modelId="{660FD4A8-43BE-49AA-8F78-E8CFB665FDFC}" type="presParOf" srcId="{CA3748BC-0474-44A8-9A5E-EE4CBE688935}" destId="{BA6CF272-D3D9-46D2-A11A-868E1D82B935}" srcOrd="2" destOrd="0" presId="urn:microsoft.com/office/officeart/2005/8/layout/orgChart1"/>
    <dgm:cxn modelId="{CFA1988C-4FF6-4144-A427-38700E271E3D}" type="presParOf" srcId="{CA3748BC-0474-44A8-9A5E-EE4CBE688935}" destId="{CB05CC7F-FD86-4C84-8735-F86A0936D71C}" srcOrd="3" destOrd="0" presId="urn:microsoft.com/office/officeart/2005/8/layout/orgChart1"/>
    <dgm:cxn modelId="{24C65323-F08C-4581-910A-C80CE5FA2373}" type="presParOf" srcId="{CB05CC7F-FD86-4C84-8735-F86A0936D71C}" destId="{9D8BAE67-D972-4EA0-B0E1-4E0620D3AD22}" srcOrd="0" destOrd="0" presId="urn:microsoft.com/office/officeart/2005/8/layout/orgChart1"/>
    <dgm:cxn modelId="{19A8D35F-8AD3-482A-AF20-931AD352C399}" type="presParOf" srcId="{9D8BAE67-D972-4EA0-B0E1-4E0620D3AD22}" destId="{FA2AA5BB-B1F7-466F-867F-85FDE7B64E77}" srcOrd="0" destOrd="0" presId="urn:microsoft.com/office/officeart/2005/8/layout/orgChart1"/>
    <dgm:cxn modelId="{6C86AA00-290F-4C75-B7B6-E79D3E1B5371}" type="presParOf" srcId="{9D8BAE67-D972-4EA0-B0E1-4E0620D3AD22}" destId="{F8AA97D4-68DF-47E5-934D-3BCEB61189B1}" srcOrd="1" destOrd="0" presId="urn:microsoft.com/office/officeart/2005/8/layout/orgChart1"/>
    <dgm:cxn modelId="{7D8530D9-82E8-4D63-9ABA-6D1EAA25DF34}" type="presParOf" srcId="{CB05CC7F-FD86-4C84-8735-F86A0936D71C}" destId="{0C7B7712-1552-425A-9673-1336B5C17DC9}" srcOrd="1" destOrd="0" presId="urn:microsoft.com/office/officeart/2005/8/layout/orgChart1"/>
    <dgm:cxn modelId="{0D7EB9E4-EF89-48B7-96B0-C4457DE917FA}" type="presParOf" srcId="{CB05CC7F-FD86-4C84-8735-F86A0936D71C}" destId="{DEA139EE-CE91-4646-BFE1-24767389097D}" srcOrd="2" destOrd="0" presId="urn:microsoft.com/office/officeart/2005/8/layout/orgChart1"/>
    <dgm:cxn modelId="{61CC4CB7-F75A-400B-965B-A1DF4FFB76D3}" type="presParOf" srcId="{CA3748BC-0474-44A8-9A5E-EE4CBE688935}" destId="{17637179-1DF2-4D21-A652-99CD0999AC2B}" srcOrd="4" destOrd="0" presId="urn:microsoft.com/office/officeart/2005/8/layout/orgChart1"/>
    <dgm:cxn modelId="{46C8A8BF-2F85-452C-8765-7748FF165451}" type="presParOf" srcId="{CA3748BC-0474-44A8-9A5E-EE4CBE688935}" destId="{6BFF2B96-21D4-4193-BC81-AF0BE38F20AC}" srcOrd="5" destOrd="0" presId="urn:microsoft.com/office/officeart/2005/8/layout/orgChart1"/>
    <dgm:cxn modelId="{DA4F73BE-C193-4493-A89D-41325A8BD486}" type="presParOf" srcId="{6BFF2B96-21D4-4193-BC81-AF0BE38F20AC}" destId="{CF7CEFD1-CC6E-478B-828A-1EAC695383B7}" srcOrd="0" destOrd="0" presId="urn:microsoft.com/office/officeart/2005/8/layout/orgChart1"/>
    <dgm:cxn modelId="{747EE119-66BD-4978-AD3B-3E79FE14E5C1}" type="presParOf" srcId="{CF7CEFD1-CC6E-478B-828A-1EAC695383B7}" destId="{0A5C20C6-1BF8-4216-8F7C-36423987B310}" srcOrd="0" destOrd="0" presId="urn:microsoft.com/office/officeart/2005/8/layout/orgChart1"/>
    <dgm:cxn modelId="{67AE2B7E-AB5E-4FB0-8135-F22593A6D43E}" type="presParOf" srcId="{CF7CEFD1-CC6E-478B-828A-1EAC695383B7}" destId="{6B39B880-BF45-4277-84E4-F07F66F9B13F}" srcOrd="1" destOrd="0" presId="urn:microsoft.com/office/officeart/2005/8/layout/orgChart1"/>
    <dgm:cxn modelId="{1C8B3E83-162C-4FC7-B4F2-5F6D99824396}" type="presParOf" srcId="{6BFF2B96-21D4-4193-BC81-AF0BE38F20AC}" destId="{7AA6201E-A09D-47E5-B60B-907987C068E3}" srcOrd="1" destOrd="0" presId="urn:microsoft.com/office/officeart/2005/8/layout/orgChart1"/>
    <dgm:cxn modelId="{772A9C4F-E797-4242-BFF0-4C17BCD094A2}" type="presParOf" srcId="{6BFF2B96-21D4-4193-BC81-AF0BE38F20AC}" destId="{F7DCB11B-556C-4E14-9E9F-45DFAEBDFE2C}" srcOrd="2" destOrd="0" presId="urn:microsoft.com/office/officeart/2005/8/layout/orgChart1"/>
    <dgm:cxn modelId="{65F26732-B3D0-4CF1-BEC7-41C531E6731F}" type="presParOf" srcId="{A04488AA-87A9-457D-85A2-EC7DD5748B49}" destId="{759F8F23-3F22-45B8-918C-1232F72FFDB5}" srcOrd="2" destOrd="0" presId="urn:microsoft.com/office/officeart/2005/8/layout/orgChart1"/>
    <dgm:cxn modelId="{A08595E5-46E0-486C-87E8-920F9DE10CFE}" type="presParOf" srcId="{B486B8C9-B76B-4D16-A33D-21CA9A29C540}" destId="{269A6D3D-8BBF-4CDA-82F3-B3AA42B35CA6}" srcOrd="2" destOrd="0" presId="urn:microsoft.com/office/officeart/2005/8/layout/orgChart1"/>
    <dgm:cxn modelId="{228B294F-613C-47F8-BF6C-651640CF7465}" type="presParOf" srcId="{B486B8C9-B76B-4D16-A33D-21CA9A29C540}" destId="{97AA0564-D783-487D-90B8-B9B0F10C50B1}" srcOrd="3" destOrd="0" presId="urn:microsoft.com/office/officeart/2005/8/layout/orgChart1"/>
    <dgm:cxn modelId="{366F00C7-CD0E-4D22-82DB-002D5DA5AB18}" type="presParOf" srcId="{97AA0564-D783-487D-90B8-B9B0F10C50B1}" destId="{0351058F-06F0-42F2-84CF-8414A5B7B4EB}" srcOrd="0" destOrd="0" presId="urn:microsoft.com/office/officeart/2005/8/layout/orgChart1"/>
    <dgm:cxn modelId="{499C4CB1-F75C-4CCE-8991-F286DB69CE50}" type="presParOf" srcId="{0351058F-06F0-42F2-84CF-8414A5B7B4EB}" destId="{F5795B6F-FFA1-41C6-AC65-B6302374326F}" srcOrd="0" destOrd="0" presId="urn:microsoft.com/office/officeart/2005/8/layout/orgChart1"/>
    <dgm:cxn modelId="{9B6279EA-B7F7-4FA2-88A7-8FDB1A274E0A}" type="presParOf" srcId="{0351058F-06F0-42F2-84CF-8414A5B7B4EB}" destId="{01504D59-BA94-4792-BAE9-BE294E1068C1}" srcOrd="1" destOrd="0" presId="urn:microsoft.com/office/officeart/2005/8/layout/orgChart1"/>
    <dgm:cxn modelId="{496CAB15-9E1D-4B0A-A04D-B49677732291}" type="presParOf" srcId="{97AA0564-D783-487D-90B8-B9B0F10C50B1}" destId="{480BA83D-AD98-485D-9777-973962EA7AAA}" srcOrd="1" destOrd="0" presId="urn:microsoft.com/office/officeart/2005/8/layout/orgChart1"/>
    <dgm:cxn modelId="{A16A2C29-9632-4C17-AA41-FCFD02C7829E}" type="presParOf" srcId="{480BA83D-AD98-485D-9777-973962EA7AAA}" destId="{5330E98C-DA9B-4AC0-AA4F-EA76A5D39383}" srcOrd="0" destOrd="0" presId="urn:microsoft.com/office/officeart/2005/8/layout/orgChart1"/>
    <dgm:cxn modelId="{0CEDFA07-380C-4915-9799-844BC0ABED11}" type="presParOf" srcId="{480BA83D-AD98-485D-9777-973962EA7AAA}" destId="{73C5FF29-90AC-4E20-B428-E11E94BC9812}" srcOrd="1" destOrd="0" presId="urn:microsoft.com/office/officeart/2005/8/layout/orgChart1"/>
    <dgm:cxn modelId="{A1FA56C9-3062-4622-B038-3C308D512123}" type="presParOf" srcId="{73C5FF29-90AC-4E20-B428-E11E94BC9812}" destId="{1431D52E-0719-4A74-B8D8-C1E2817E0265}" srcOrd="0" destOrd="0" presId="urn:microsoft.com/office/officeart/2005/8/layout/orgChart1"/>
    <dgm:cxn modelId="{32551DBB-8BD5-4B85-8A9A-9362222CC12C}" type="presParOf" srcId="{1431D52E-0719-4A74-B8D8-C1E2817E0265}" destId="{A747A78E-75BF-4FCE-BAA1-70EC24DEC7C7}" srcOrd="0" destOrd="0" presId="urn:microsoft.com/office/officeart/2005/8/layout/orgChart1"/>
    <dgm:cxn modelId="{E6D01106-A257-42EF-8E91-D45507DF82DA}" type="presParOf" srcId="{1431D52E-0719-4A74-B8D8-C1E2817E0265}" destId="{DD921979-D1A3-454A-A8B9-C4E8E6E5EB09}" srcOrd="1" destOrd="0" presId="urn:microsoft.com/office/officeart/2005/8/layout/orgChart1"/>
    <dgm:cxn modelId="{A408FCE9-7E9E-4A3F-84AF-82D745814374}" type="presParOf" srcId="{73C5FF29-90AC-4E20-B428-E11E94BC9812}" destId="{47669607-33E1-4C05-9BCD-B7AC668EE3C0}" srcOrd="1" destOrd="0" presId="urn:microsoft.com/office/officeart/2005/8/layout/orgChart1"/>
    <dgm:cxn modelId="{D40CD1B8-7F69-4E6A-BE21-CEF36327E19C}" type="presParOf" srcId="{73C5FF29-90AC-4E20-B428-E11E94BC9812}" destId="{00425E48-4E28-4F55-B48E-2F03AED66131}" srcOrd="2" destOrd="0" presId="urn:microsoft.com/office/officeart/2005/8/layout/orgChart1"/>
    <dgm:cxn modelId="{C77E22B5-52BF-4C66-B14D-40A4D1D8828F}" type="presParOf" srcId="{480BA83D-AD98-485D-9777-973962EA7AAA}" destId="{236D4ADC-DAF4-4414-BFE5-47B25EDC11E8}" srcOrd="2" destOrd="0" presId="urn:microsoft.com/office/officeart/2005/8/layout/orgChart1"/>
    <dgm:cxn modelId="{584A03F2-E39D-4F68-B681-00B91BFC6632}" type="presParOf" srcId="{480BA83D-AD98-485D-9777-973962EA7AAA}" destId="{6BCE7337-F834-4363-9B24-1779AA8B59FD}" srcOrd="3" destOrd="0" presId="urn:microsoft.com/office/officeart/2005/8/layout/orgChart1"/>
    <dgm:cxn modelId="{D8AAEA21-CDFF-4718-84B2-6B6184D2D1C7}" type="presParOf" srcId="{6BCE7337-F834-4363-9B24-1779AA8B59FD}" destId="{6052FB8C-A085-4517-9116-4A304A2BB18F}" srcOrd="0" destOrd="0" presId="urn:microsoft.com/office/officeart/2005/8/layout/orgChart1"/>
    <dgm:cxn modelId="{74CD8370-6D59-4388-983D-454E5156759F}" type="presParOf" srcId="{6052FB8C-A085-4517-9116-4A304A2BB18F}" destId="{DA2EE12C-CF52-470B-8674-6622D5C37C0E}" srcOrd="0" destOrd="0" presId="urn:microsoft.com/office/officeart/2005/8/layout/orgChart1"/>
    <dgm:cxn modelId="{0EF3F5D1-A129-44D3-842C-DCF44C69B30A}" type="presParOf" srcId="{6052FB8C-A085-4517-9116-4A304A2BB18F}" destId="{86CD4743-249C-481A-9300-0E34BCF98FDD}" srcOrd="1" destOrd="0" presId="urn:microsoft.com/office/officeart/2005/8/layout/orgChart1"/>
    <dgm:cxn modelId="{42BB69A2-52D1-416C-AD8A-439FC33594A3}" type="presParOf" srcId="{6BCE7337-F834-4363-9B24-1779AA8B59FD}" destId="{BB0882C9-7C92-476A-B07C-5CD2E7C4CE42}" srcOrd="1" destOrd="0" presId="urn:microsoft.com/office/officeart/2005/8/layout/orgChart1"/>
    <dgm:cxn modelId="{C5DA87A4-FB2B-4BB0-9B94-8A8CE0B216DF}" type="presParOf" srcId="{6BCE7337-F834-4363-9B24-1779AA8B59FD}" destId="{D3470EC8-469A-409C-ABD9-EBFDEDC1FCC3}" srcOrd="2" destOrd="0" presId="urn:microsoft.com/office/officeart/2005/8/layout/orgChart1"/>
    <dgm:cxn modelId="{2EB2A8CA-42A4-4424-B991-D8022855B1DB}" type="presParOf" srcId="{480BA83D-AD98-485D-9777-973962EA7AAA}" destId="{2F1B72DF-3E06-4330-8C76-3620893C189D}" srcOrd="4" destOrd="0" presId="urn:microsoft.com/office/officeart/2005/8/layout/orgChart1"/>
    <dgm:cxn modelId="{A06FFEB2-1C98-44E1-B670-7FF367AA9D58}" type="presParOf" srcId="{480BA83D-AD98-485D-9777-973962EA7AAA}" destId="{73E1F5C1-45A1-45DA-B6E0-B3A96E63DE52}" srcOrd="5" destOrd="0" presId="urn:microsoft.com/office/officeart/2005/8/layout/orgChart1"/>
    <dgm:cxn modelId="{21998606-46A6-482F-BA45-58F60FF48457}" type="presParOf" srcId="{73E1F5C1-45A1-45DA-B6E0-B3A96E63DE52}" destId="{F15C4933-848F-4AA0-98CE-3B34F2ACA092}" srcOrd="0" destOrd="0" presId="urn:microsoft.com/office/officeart/2005/8/layout/orgChart1"/>
    <dgm:cxn modelId="{75A30BB9-0BE0-436F-A050-24AFC0297EDA}" type="presParOf" srcId="{F15C4933-848F-4AA0-98CE-3B34F2ACA092}" destId="{D8B4835E-B986-41C1-900F-BA84AE676F32}" srcOrd="0" destOrd="0" presId="urn:microsoft.com/office/officeart/2005/8/layout/orgChart1"/>
    <dgm:cxn modelId="{625E2171-B0A8-4A96-91E3-C3FF8725F96B}" type="presParOf" srcId="{F15C4933-848F-4AA0-98CE-3B34F2ACA092}" destId="{AEA28A7E-3525-4AD0-BDFE-9A4A10666122}" srcOrd="1" destOrd="0" presId="urn:microsoft.com/office/officeart/2005/8/layout/orgChart1"/>
    <dgm:cxn modelId="{32B01F09-9F2C-487B-B7D6-45F37BD1A6FA}" type="presParOf" srcId="{73E1F5C1-45A1-45DA-B6E0-B3A96E63DE52}" destId="{F0D3D239-A137-4948-9FE5-9AD8235EA4AC}" srcOrd="1" destOrd="0" presId="urn:microsoft.com/office/officeart/2005/8/layout/orgChart1"/>
    <dgm:cxn modelId="{828785DB-83FC-48A2-9FF8-D23C44A1C2DC}" type="presParOf" srcId="{73E1F5C1-45A1-45DA-B6E0-B3A96E63DE52}" destId="{B2BF356E-02ED-4AB5-8EE9-3A6B1F29A823}" srcOrd="2" destOrd="0" presId="urn:microsoft.com/office/officeart/2005/8/layout/orgChart1"/>
    <dgm:cxn modelId="{CFEDF040-F5AB-45A7-B03F-AFFE3E2223D5}" type="presParOf" srcId="{97AA0564-D783-487D-90B8-B9B0F10C50B1}" destId="{4261A613-E8A3-4588-87DC-824CBD77C891}" srcOrd="2" destOrd="0" presId="urn:microsoft.com/office/officeart/2005/8/layout/orgChart1"/>
    <dgm:cxn modelId="{F3A15F2A-4431-40DB-8B8E-B5630D95D31B}" type="presParOf" srcId="{0FB5DA08-E506-4DDF-A222-9AED024E8A55}" destId="{7C313B37-CD9A-44CA-8429-495FB667F63F}" srcOrd="2" destOrd="0" presId="urn:microsoft.com/office/officeart/2005/8/layout/orgChart1"/>
    <dgm:cxn modelId="{980B761B-0A5F-4505-B527-41B8C2BDFC2B}" type="presParOf" srcId="{59A74531-9A9C-4307-A3BB-206BE06DEB1C}" destId="{BA9656BE-615C-41F4-9500-973C595180BF}" srcOrd="1" destOrd="0" presId="urn:microsoft.com/office/officeart/2005/8/layout/orgChart1"/>
    <dgm:cxn modelId="{5D8E57FE-2828-450E-8A80-E323C58173F0}" type="presParOf" srcId="{BA9656BE-615C-41F4-9500-973C595180BF}" destId="{AA84B49D-E05E-42F3-AE90-DBA66F5D4FDE}" srcOrd="0" destOrd="0" presId="urn:microsoft.com/office/officeart/2005/8/layout/orgChart1"/>
    <dgm:cxn modelId="{3EA038B6-6472-4A54-B417-430C8C5E1324}" type="presParOf" srcId="{AA84B49D-E05E-42F3-AE90-DBA66F5D4FDE}" destId="{C551AFEF-E1F0-49A3-9272-4E2F7437F046}" srcOrd="0" destOrd="0" presId="urn:microsoft.com/office/officeart/2005/8/layout/orgChart1"/>
    <dgm:cxn modelId="{B2F849C8-0924-4AAA-A1E1-97EECFB11BA8}" type="presParOf" srcId="{AA84B49D-E05E-42F3-AE90-DBA66F5D4FDE}" destId="{0623A565-5D4B-49DA-BBB0-9EBA66C68A2C}" srcOrd="1" destOrd="0" presId="urn:microsoft.com/office/officeart/2005/8/layout/orgChart1"/>
    <dgm:cxn modelId="{B0A8FD7D-1CD1-428D-8696-1BD751F82057}" type="presParOf" srcId="{BA9656BE-615C-41F4-9500-973C595180BF}" destId="{395C49C5-2594-4BAE-AA19-2C72CEC3F242}" srcOrd="1" destOrd="0" presId="urn:microsoft.com/office/officeart/2005/8/layout/orgChart1"/>
    <dgm:cxn modelId="{2B6D5298-D426-444F-ADEF-20649594889E}" type="presParOf" srcId="{395C49C5-2594-4BAE-AA19-2C72CEC3F242}" destId="{2F9F076C-0F00-45EB-8F7D-455590865CD6}" srcOrd="0" destOrd="0" presId="urn:microsoft.com/office/officeart/2005/8/layout/orgChart1"/>
    <dgm:cxn modelId="{37EAF2B8-314E-40E0-95C6-95CF771C8462}" type="presParOf" srcId="{395C49C5-2594-4BAE-AA19-2C72CEC3F242}" destId="{EF0499C9-252D-42E9-A016-DB543386AF78}" srcOrd="1" destOrd="0" presId="urn:microsoft.com/office/officeart/2005/8/layout/orgChart1"/>
    <dgm:cxn modelId="{5F7250FC-9D99-497E-BCC1-3E029EF9D56B}" type="presParOf" srcId="{EF0499C9-252D-42E9-A016-DB543386AF78}" destId="{C5DF61E9-7CDB-4257-938D-539E6D89E3B4}" srcOrd="0" destOrd="0" presId="urn:microsoft.com/office/officeart/2005/8/layout/orgChart1"/>
    <dgm:cxn modelId="{B3E2230B-CE86-4274-894F-03AFE5A3712B}" type="presParOf" srcId="{C5DF61E9-7CDB-4257-938D-539E6D89E3B4}" destId="{4BFA0310-D079-4592-8E90-8B873C491612}" srcOrd="0" destOrd="0" presId="urn:microsoft.com/office/officeart/2005/8/layout/orgChart1"/>
    <dgm:cxn modelId="{05533A25-51F9-4856-B39D-0DE1F4A3CF6F}" type="presParOf" srcId="{C5DF61E9-7CDB-4257-938D-539E6D89E3B4}" destId="{45215342-C72E-470A-BA87-6D4D63337783}" srcOrd="1" destOrd="0" presId="urn:microsoft.com/office/officeart/2005/8/layout/orgChart1"/>
    <dgm:cxn modelId="{0766C040-B462-4D3F-A823-F496252CF326}" type="presParOf" srcId="{EF0499C9-252D-42E9-A016-DB543386AF78}" destId="{89C48EF1-64A0-41E6-814E-586B0826104B}" srcOrd="1" destOrd="0" presId="urn:microsoft.com/office/officeart/2005/8/layout/orgChart1"/>
    <dgm:cxn modelId="{6EE53000-A032-4AA4-BB62-13A1476A1E72}" type="presParOf" srcId="{89C48EF1-64A0-41E6-814E-586B0826104B}" destId="{F2C02E1B-195E-4346-A3FE-142AAACD47C5}" srcOrd="0" destOrd="0" presId="urn:microsoft.com/office/officeart/2005/8/layout/orgChart1"/>
    <dgm:cxn modelId="{7D6DD6FB-7634-435C-B8B1-552DE35AD6DD}" type="presParOf" srcId="{89C48EF1-64A0-41E6-814E-586B0826104B}" destId="{0667977C-067A-4B51-A74F-11F9EECFEBF2}" srcOrd="1" destOrd="0" presId="urn:microsoft.com/office/officeart/2005/8/layout/orgChart1"/>
    <dgm:cxn modelId="{C68EC796-899A-4ED1-9167-216DF6A74D1E}" type="presParOf" srcId="{0667977C-067A-4B51-A74F-11F9EECFEBF2}" destId="{7AB4BF5D-3DBD-4E96-A301-8849A76F97F3}" srcOrd="0" destOrd="0" presId="urn:microsoft.com/office/officeart/2005/8/layout/orgChart1"/>
    <dgm:cxn modelId="{3B59CA67-74F3-4AFB-BB0D-D78941620373}" type="presParOf" srcId="{7AB4BF5D-3DBD-4E96-A301-8849A76F97F3}" destId="{98179B1B-C185-4347-B406-D33A4D64A972}" srcOrd="0" destOrd="0" presId="urn:microsoft.com/office/officeart/2005/8/layout/orgChart1"/>
    <dgm:cxn modelId="{41D06C7C-BDAB-4013-8190-7EC8E594BA01}" type="presParOf" srcId="{7AB4BF5D-3DBD-4E96-A301-8849A76F97F3}" destId="{0B262305-E512-409C-9E86-25CFE33C06C8}" srcOrd="1" destOrd="0" presId="urn:microsoft.com/office/officeart/2005/8/layout/orgChart1"/>
    <dgm:cxn modelId="{C5D4E929-3535-4A1D-98E7-966CAEB5A9A0}" type="presParOf" srcId="{0667977C-067A-4B51-A74F-11F9EECFEBF2}" destId="{006BD098-0253-4E46-A2F2-DFC3F61144C7}" srcOrd="1" destOrd="0" presId="urn:microsoft.com/office/officeart/2005/8/layout/orgChart1"/>
    <dgm:cxn modelId="{C7839077-0354-490C-9470-AD4F1B42200B}" type="presParOf" srcId="{0667977C-067A-4B51-A74F-11F9EECFEBF2}" destId="{F237A4F8-61F5-4C62-AF17-C42A00ECE3A7}" srcOrd="2" destOrd="0" presId="urn:microsoft.com/office/officeart/2005/8/layout/orgChart1"/>
    <dgm:cxn modelId="{901D187B-5BF4-429D-B2EE-C5481195A56B}" type="presParOf" srcId="{89C48EF1-64A0-41E6-814E-586B0826104B}" destId="{9B5DB68A-25EC-45B0-9817-56468DD661A9}" srcOrd="2" destOrd="0" presId="urn:microsoft.com/office/officeart/2005/8/layout/orgChart1"/>
    <dgm:cxn modelId="{4E6E7006-452D-4760-90FA-F79E6B6CC327}" type="presParOf" srcId="{89C48EF1-64A0-41E6-814E-586B0826104B}" destId="{FDEEB7B8-710D-4BED-A60B-9F55C615DA80}" srcOrd="3" destOrd="0" presId="urn:microsoft.com/office/officeart/2005/8/layout/orgChart1"/>
    <dgm:cxn modelId="{70C09E47-3A04-4D83-90BC-741739FE93EC}" type="presParOf" srcId="{FDEEB7B8-710D-4BED-A60B-9F55C615DA80}" destId="{1952945F-16BE-4865-BA18-3A7CF12A0CB1}" srcOrd="0" destOrd="0" presId="urn:microsoft.com/office/officeart/2005/8/layout/orgChart1"/>
    <dgm:cxn modelId="{A7EFE14B-77E0-4019-B468-37594CCE23E3}" type="presParOf" srcId="{1952945F-16BE-4865-BA18-3A7CF12A0CB1}" destId="{43FC3B50-C018-44F9-8FE2-C128A0F1CE30}" srcOrd="0" destOrd="0" presId="urn:microsoft.com/office/officeart/2005/8/layout/orgChart1"/>
    <dgm:cxn modelId="{88A3F158-5273-45DC-A041-19CD5EAE694B}" type="presParOf" srcId="{1952945F-16BE-4865-BA18-3A7CF12A0CB1}" destId="{18987556-7023-455D-B32D-3BE77E4A9469}" srcOrd="1" destOrd="0" presId="urn:microsoft.com/office/officeart/2005/8/layout/orgChart1"/>
    <dgm:cxn modelId="{DD2F7954-05D0-45B4-A30C-79DBCE77C275}" type="presParOf" srcId="{FDEEB7B8-710D-4BED-A60B-9F55C615DA80}" destId="{4BE94C92-1F82-40A7-8EAD-6D2D10247F14}" srcOrd="1" destOrd="0" presId="urn:microsoft.com/office/officeart/2005/8/layout/orgChart1"/>
    <dgm:cxn modelId="{3A0206F9-80D1-45D9-BA14-43CCC5C28063}" type="presParOf" srcId="{FDEEB7B8-710D-4BED-A60B-9F55C615DA80}" destId="{3CADB517-63AF-45C7-A8C9-D5FFC18DF57E}" srcOrd="2" destOrd="0" presId="urn:microsoft.com/office/officeart/2005/8/layout/orgChart1"/>
    <dgm:cxn modelId="{9A83BA73-DB2B-4330-A54C-3D40AE40D116}" type="presParOf" srcId="{EF0499C9-252D-42E9-A016-DB543386AF78}" destId="{BD46B1E7-A597-4210-BB63-00A9E66998BB}" srcOrd="2" destOrd="0" presId="urn:microsoft.com/office/officeart/2005/8/layout/orgChart1"/>
    <dgm:cxn modelId="{46B13510-01C0-4505-AD04-EB07B5A7339A}" type="presParOf" srcId="{395C49C5-2594-4BAE-AA19-2C72CEC3F242}" destId="{F9D861A5-5654-47E4-AF4E-84EFF5289E20}" srcOrd="2" destOrd="0" presId="urn:microsoft.com/office/officeart/2005/8/layout/orgChart1"/>
    <dgm:cxn modelId="{CCDB4897-972E-4D31-A990-9E0F97677EAF}" type="presParOf" srcId="{395C49C5-2594-4BAE-AA19-2C72CEC3F242}" destId="{37B6B72B-AC68-43A7-81EC-C7B575F4C80D}" srcOrd="3" destOrd="0" presId="urn:microsoft.com/office/officeart/2005/8/layout/orgChart1"/>
    <dgm:cxn modelId="{AF0D524E-C5AC-4562-8233-9FAE6CEE63A5}" type="presParOf" srcId="{37B6B72B-AC68-43A7-81EC-C7B575F4C80D}" destId="{C56A92B1-BA9F-4DB2-9A32-09305C4193EA}" srcOrd="0" destOrd="0" presId="urn:microsoft.com/office/officeart/2005/8/layout/orgChart1"/>
    <dgm:cxn modelId="{B5D691F9-27E3-49C1-9D5C-4EA5D0278581}" type="presParOf" srcId="{C56A92B1-BA9F-4DB2-9A32-09305C4193EA}" destId="{670F5C1A-48D8-4A33-8440-B92F14C18966}" srcOrd="0" destOrd="0" presId="urn:microsoft.com/office/officeart/2005/8/layout/orgChart1"/>
    <dgm:cxn modelId="{4878A190-F31C-4978-8B14-80B237EFB972}" type="presParOf" srcId="{C56A92B1-BA9F-4DB2-9A32-09305C4193EA}" destId="{89356662-0321-4AF1-B30C-30E38A05A6D9}" srcOrd="1" destOrd="0" presId="urn:microsoft.com/office/officeart/2005/8/layout/orgChart1"/>
    <dgm:cxn modelId="{22D18C36-F795-4439-BA1E-DFB22B2B902B}" type="presParOf" srcId="{37B6B72B-AC68-43A7-81EC-C7B575F4C80D}" destId="{BCEBA8C2-079F-4703-9BF8-260CF209D5E2}" srcOrd="1" destOrd="0" presId="urn:microsoft.com/office/officeart/2005/8/layout/orgChart1"/>
    <dgm:cxn modelId="{C6BE6F18-EE6B-4A8F-8E6A-08DC98580463}" type="presParOf" srcId="{BCEBA8C2-079F-4703-9BF8-260CF209D5E2}" destId="{92AA0164-0F9D-4C65-9DF3-EBA02449AC08}" srcOrd="0" destOrd="0" presId="urn:microsoft.com/office/officeart/2005/8/layout/orgChart1"/>
    <dgm:cxn modelId="{ABA52317-3F3C-445A-ACFA-10934D482352}" type="presParOf" srcId="{BCEBA8C2-079F-4703-9BF8-260CF209D5E2}" destId="{1A0EA13B-89C1-4246-997F-2169C02C0121}" srcOrd="1" destOrd="0" presId="urn:microsoft.com/office/officeart/2005/8/layout/orgChart1"/>
    <dgm:cxn modelId="{D6C14F4F-9C77-4468-AFE6-30E88BB2CD1C}" type="presParOf" srcId="{1A0EA13B-89C1-4246-997F-2169C02C0121}" destId="{3F0694A7-7800-48FE-B634-886EC99B33EF}" srcOrd="0" destOrd="0" presId="urn:microsoft.com/office/officeart/2005/8/layout/orgChart1"/>
    <dgm:cxn modelId="{3A9AC4AA-40B4-4CFB-9CEF-8AC968F70005}" type="presParOf" srcId="{3F0694A7-7800-48FE-B634-886EC99B33EF}" destId="{6E31A331-CB46-4536-AADA-E21EA72717FA}" srcOrd="0" destOrd="0" presId="urn:microsoft.com/office/officeart/2005/8/layout/orgChart1"/>
    <dgm:cxn modelId="{051EE0A4-4AA6-4CD3-AFAF-4B3B6BC10D38}" type="presParOf" srcId="{3F0694A7-7800-48FE-B634-886EC99B33EF}" destId="{A1F954AC-B336-4E8F-B386-11180F7C82B9}" srcOrd="1" destOrd="0" presId="urn:microsoft.com/office/officeart/2005/8/layout/orgChart1"/>
    <dgm:cxn modelId="{A3245AB9-4E00-403C-BC65-1B355EF8AFA9}" type="presParOf" srcId="{1A0EA13B-89C1-4246-997F-2169C02C0121}" destId="{F3006422-EE87-40E8-B3B1-FA3D6F5B1A87}" srcOrd="1" destOrd="0" presId="urn:microsoft.com/office/officeart/2005/8/layout/orgChart1"/>
    <dgm:cxn modelId="{F878F87F-F030-4259-87FF-66CA58BCDC9A}" type="presParOf" srcId="{1A0EA13B-89C1-4246-997F-2169C02C0121}" destId="{89C2175B-5D5E-4EEB-8057-C8189EC17D42}" srcOrd="2" destOrd="0" presId="urn:microsoft.com/office/officeart/2005/8/layout/orgChart1"/>
    <dgm:cxn modelId="{F8FB7466-CC4B-4644-9F07-4A485D078216}" type="presParOf" srcId="{37B6B72B-AC68-43A7-81EC-C7B575F4C80D}" destId="{A14C80EB-4AE7-42E4-BED0-275B8583D321}" srcOrd="2" destOrd="0" presId="urn:microsoft.com/office/officeart/2005/8/layout/orgChart1"/>
    <dgm:cxn modelId="{D2B4DE3D-B501-4D6A-B756-AD8B64227548}" type="presParOf" srcId="{395C49C5-2594-4BAE-AA19-2C72CEC3F242}" destId="{E0B1A413-925D-4C43-BF1B-3D4239F6AB20}" srcOrd="4" destOrd="0" presId="urn:microsoft.com/office/officeart/2005/8/layout/orgChart1"/>
    <dgm:cxn modelId="{0C920E22-4968-41AC-8BAC-484AA02B79A5}" type="presParOf" srcId="{395C49C5-2594-4BAE-AA19-2C72CEC3F242}" destId="{5BE9CD1C-0865-48D8-B84D-114F641E8DDB}" srcOrd="5" destOrd="0" presId="urn:microsoft.com/office/officeart/2005/8/layout/orgChart1"/>
    <dgm:cxn modelId="{D6B933B6-0921-4820-9F1C-AC7D702D901A}" type="presParOf" srcId="{5BE9CD1C-0865-48D8-B84D-114F641E8DDB}" destId="{96AFF61D-53BF-450A-88B7-1CF8F37EA133}" srcOrd="0" destOrd="0" presId="urn:microsoft.com/office/officeart/2005/8/layout/orgChart1"/>
    <dgm:cxn modelId="{E0BF4D8F-AD4A-465E-A76C-41866379F54E}" type="presParOf" srcId="{96AFF61D-53BF-450A-88B7-1CF8F37EA133}" destId="{1DD2A7F7-12B5-440E-A448-1830A871CDC5}" srcOrd="0" destOrd="0" presId="urn:microsoft.com/office/officeart/2005/8/layout/orgChart1"/>
    <dgm:cxn modelId="{BF6217B4-A2E7-43B4-B125-B9D3ADEC1B7E}" type="presParOf" srcId="{96AFF61D-53BF-450A-88B7-1CF8F37EA133}" destId="{137DC61A-7E7A-43FF-957F-8CE84714C3BC}" srcOrd="1" destOrd="0" presId="urn:microsoft.com/office/officeart/2005/8/layout/orgChart1"/>
    <dgm:cxn modelId="{499574BA-E0C1-440D-8E6C-422260A65210}" type="presParOf" srcId="{5BE9CD1C-0865-48D8-B84D-114F641E8DDB}" destId="{EE166B53-4EEF-4D77-83CB-2E9852456AD9}" srcOrd="1" destOrd="0" presId="urn:microsoft.com/office/officeart/2005/8/layout/orgChart1"/>
    <dgm:cxn modelId="{9A0A2639-908A-40F2-8DE5-014D0196CEDC}" type="presParOf" srcId="{EE166B53-4EEF-4D77-83CB-2E9852456AD9}" destId="{A491BE82-AB75-423B-854C-6754B9042EC8}" srcOrd="0" destOrd="0" presId="urn:microsoft.com/office/officeart/2005/8/layout/orgChart1"/>
    <dgm:cxn modelId="{CE531997-6CC6-4245-AA5F-92B7A2C4C730}" type="presParOf" srcId="{EE166B53-4EEF-4D77-83CB-2E9852456AD9}" destId="{A2D89085-045D-4E7A-A60E-78555336A0EE}" srcOrd="1" destOrd="0" presId="urn:microsoft.com/office/officeart/2005/8/layout/orgChart1"/>
    <dgm:cxn modelId="{F12165A6-A8E6-456F-8764-38350EF9879F}" type="presParOf" srcId="{A2D89085-045D-4E7A-A60E-78555336A0EE}" destId="{038EDA56-0E5F-4EDC-B6BE-853759FA36C6}" srcOrd="0" destOrd="0" presId="urn:microsoft.com/office/officeart/2005/8/layout/orgChart1"/>
    <dgm:cxn modelId="{68830DDE-ED1B-45B0-BDB2-577266C0DF21}" type="presParOf" srcId="{038EDA56-0E5F-4EDC-B6BE-853759FA36C6}" destId="{B3497ABA-6B24-4C6E-838E-3EEE06D5B2B0}" srcOrd="0" destOrd="0" presId="urn:microsoft.com/office/officeart/2005/8/layout/orgChart1"/>
    <dgm:cxn modelId="{6A934F0A-58FE-42A3-A91E-149948C266CB}" type="presParOf" srcId="{038EDA56-0E5F-4EDC-B6BE-853759FA36C6}" destId="{C5A9BB2F-7EAF-4E14-9115-5476654BADCB}" srcOrd="1" destOrd="0" presId="urn:microsoft.com/office/officeart/2005/8/layout/orgChart1"/>
    <dgm:cxn modelId="{0F92A40F-DD8A-43E6-BD75-20582FC0CE50}" type="presParOf" srcId="{A2D89085-045D-4E7A-A60E-78555336A0EE}" destId="{858F7A10-7198-49F8-83B7-662072469E32}" srcOrd="1" destOrd="0" presId="urn:microsoft.com/office/officeart/2005/8/layout/orgChart1"/>
    <dgm:cxn modelId="{3AE07AF6-1C51-4E6A-B5A2-A8C8E4FA6732}" type="presParOf" srcId="{A2D89085-045D-4E7A-A60E-78555336A0EE}" destId="{2E48AD54-3094-467D-A54E-0C83B164D7B4}" srcOrd="2" destOrd="0" presId="urn:microsoft.com/office/officeart/2005/8/layout/orgChart1"/>
    <dgm:cxn modelId="{F8B41F56-C277-4666-9915-8A5960ED36F1}" type="presParOf" srcId="{EE166B53-4EEF-4D77-83CB-2E9852456AD9}" destId="{28D81520-BFB4-46B9-B984-78E174F5D1EE}" srcOrd="2" destOrd="0" presId="urn:microsoft.com/office/officeart/2005/8/layout/orgChart1"/>
    <dgm:cxn modelId="{ED4E7679-96BB-4DB1-9AE4-696909E68FDB}" type="presParOf" srcId="{EE166B53-4EEF-4D77-83CB-2E9852456AD9}" destId="{F01BF68A-028E-4964-BCF5-9F2BE60B9A2F}" srcOrd="3" destOrd="0" presId="urn:microsoft.com/office/officeart/2005/8/layout/orgChart1"/>
    <dgm:cxn modelId="{55DC0047-7111-40EF-9E28-454DCB9D2912}" type="presParOf" srcId="{F01BF68A-028E-4964-BCF5-9F2BE60B9A2F}" destId="{B5DAC0A0-0152-417E-8CDA-402C26A10019}" srcOrd="0" destOrd="0" presId="urn:microsoft.com/office/officeart/2005/8/layout/orgChart1"/>
    <dgm:cxn modelId="{F94343B2-4BDC-4ADF-B28B-7E731AC51E08}" type="presParOf" srcId="{B5DAC0A0-0152-417E-8CDA-402C26A10019}" destId="{A66DA273-FFC4-4CC2-94E3-80082FE2DAAA}" srcOrd="0" destOrd="0" presId="urn:microsoft.com/office/officeart/2005/8/layout/orgChart1"/>
    <dgm:cxn modelId="{AB0DC2C5-2BA0-4DBA-A6DE-837315BFE2EC}" type="presParOf" srcId="{B5DAC0A0-0152-417E-8CDA-402C26A10019}" destId="{C179F318-0835-42BE-A314-9E02F2421095}" srcOrd="1" destOrd="0" presId="urn:microsoft.com/office/officeart/2005/8/layout/orgChart1"/>
    <dgm:cxn modelId="{AFA8CBE2-F629-4618-A4B7-E70AC3692E9B}" type="presParOf" srcId="{F01BF68A-028E-4964-BCF5-9F2BE60B9A2F}" destId="{C763675D-1993-4BCF-BC60-B7EE774A9F38}" srcOrd="1" destOrd="0" presId="urn:microsoft.com/office/officeart/2005/8/layout/orgChart1"/>
    <dgm:cxn modelId="{5DB7A9DF-779B-45E2-8938-E30B0B843953}" type="presParOf" srcId="{F01BF68A-028E-4964-BCF5-9F2BE60B9A2F}" destId="{38F2B763-0802-426D-B59F-CEA021FCCF6A}" srcOrd="2" destOrd="0" presId="urn:microsoft.com/office/officeart/2005/8/layout/orgChart1"/>
    <dgm:cxn modelId="{0501A9CB-3A87-48A5-99AB-633027735EB7}" type="presParOf" srcId="{EE166B53-4EEF-4D77-83CB-2E9852456AD9}" destId="{69FC645A-A265-4E78-A7F8-260AD96B4F9B}" srcOrd="4" destOrd="0" presId="urn:microsoft.com/office/officeart/2005/8/layout/orgChart1"/>
    <dgm:cxn modelId="{3B72A1C0-D109-4BF7-BD96-0B5F28408BBB}" type="presParOf" srcId="{EE166B53-4EEF-4D77-83CB-2E9852456AD9}" destId="{38FA854C-341E-423B-B08E-44AA38BD82DD}" srcOrd="5" destOrd="0" presId="urn:microsoft.com/office/officeart/2005/8/layout/orgChart1"/>
    <dgm:cxn modelId="{0D75DA32-24CA-45E6-86A3-1F35B6104359}" type="presParOf" srcId="{38FA854C-341E-423B-B08E-44AA38BD82DD}" destId="{A02DD191-9267-4775-AF1D-200F837EC688}" srcOrd="0" destOrd="0" presId="urn:microsoft.com/office/officeart/2005/8/layout/orgChart1"/>
    <dgm:cxn modelId="{2152944B-62D8-4E74-8FA7-744F0E11BF09}" type="presParOf" srcId="{A02DD191-9267-4775-AF1D-200F837EC688}" destId="{F4A7C3AB-1B21-4C5D-A383-C72742D7FC98}" srcOrd="0" destOrd="0" presId="urn:microsoft.com/office/officeart/2005/8/layout/orgChart1"/>
    <dgm:cxn modelId="{E0194E39-9231-4788-BF91-FD02793B42FC}" type="presParOf" srcId="{A02DD191-9267-4775-AF1D-200F837EC688}" destId="{A58CCC8E-7F6D-4A46-AEA2-32B54F0438F7}" srcOrd="1" destOrd="0" presId="urn:microsoft.com/office/officeart/2005/8/layout/orgChart1"/>
    <dgm:cxn modelId="{7C9572AA-EFD4-446B-8C04-5318779CADD0}" type="presParOf" srcId="{38FA854C-341E-423B-B08E-44AA38BD82DD}" destId="{222C9D3C-6E85-47A9-A42D-91FDD46E0A30}" srcOrd="1" destOrd="0" presId="urn:microsoft.com/office/officeart/2005/8/layout/orgChart1"/>
    <dgm:cxn modelId="{A9B148FE-F6C8-45B8-8D63-9BC648F6529B}" type="presParOf" srcId="{38FA854C-341E-423B-B08E-44AA38BD82DD}" destId="{3B12D4F1-6292-4880-89EC-ED75F4BD9DFE}" srcOrd="2" destOrd="0" presId="urn:microsoft.com/office/officeart/2005/8/layout/orgChart1"/>
    <dgm:cxn modelId="{E7252B9C-FB18-454C-B248-7DCB4BE9BF29}" type="presParOf" srcId="{5BE9CD1C-0865-48D8-B84D-114F641E8DDB}" destId="{720316CB-B828-42C2-B52A-6D00ED6B568F}" srcOrd="2" destOrd="0" presId="urn:microsoft.com/office/officeart/2005/8/layout/orgChart1"/>
    <dgm:cxn modelId="{0000B795-94D3-444E-9D7C-9D0766329F2B}" type="presParOf" srcId="{BA9656BE-615C-41F4-9500-973C595180BF}" destId="{48E82945-1864-4456-BA03-07D5CCB9D2E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E7B114-AA54-4BF4-8723-B10D5293C495}"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3B46BC51-739E-4693-8D48-DF106E219747}">
      <dgm:prSet phldrT="[文本]" custT="1"/>
      <dgm:spPr/>
      <dgm:t>
        <a:bodyPr/>
        <a:lstStyle/>
        <a:p>
          <a:r>
            <a:rPr lang="zh-CN" altLang="en-US" sz="3200" dirty="0"/>
            <a:t>供应商</a:t>
          </a:r>
        </a:p>
      </dgm:t>
    </dgm:pt>
    <dgm:pt modelId="{1151420A-004E-436A-9528-64FA475A0324}" type="parTrans" cxnId="{6F795A38-9038-4C35-8F6C-D5F7E90F0D1B}">
      <dgm:prSet/>
      <dgm:spPr/>
      <dgm:t>
        <a:bodyPr/>
        <a:lstStyle/>
        <a:p>
          <a:endParaRPr lang="zh-CN" altLang="en-US"/>
        </a:p>
      </dgm:t>
    </dgm:pt>
    <dgm:pt modelId="{881E31C0-0359-4F82-BE3B-465D1BC8DA4F}" type="sibTrans" cxnId="{6F795A38-9038-4C35-8F6C-D5F7E90F0D1B}">
      <dgm:prSet/>
      <dgm:spPr/>
      <dgm:t>
        <a:bodyPr/>
        <a:lstStyle/>
        <a:p>
          <a:endParaRPr lang="zh-CN" altLang="en-US"/>
        </a:p>
      </dgm:t>
    </dgm:pt>
    <dgm:pt modelId="{3BC734A9-D177-4411-83E0-35265F9D4447}">
      <dgm:prSet phldrT="[文本]" custT="1"/>
      <dgm:spPr/>
      <dgm:t>
        <a:bodyPr/>
        <a:lstStyle/>
        <a:p>
          <a:r>
            <a:rPr lang="zh-CN" altLang="en-US" sz="2200" kern="1200" dirty="0"/>
            <a:t>应收账款</a:t>
          </a:r>
          <a:endParaRPr lang="zh-CN" altLang="en-US" sz="1800" kern="1200" dirty="0"/>
        </a:p>
      </dgm:t>
    </dgm:pt>
    <dgm:pt modelId="{99B3DD7B-5E1A-4D49-9A77-2CFAC3B5F8E4}" type="parTrans" cxnId="{42FCB000-32BD-45E5-8811-172BB4C30B32}">
      <dgm:prSet/>
      <dgm:spPr/>
      <dgm:t>
        <a:bodyPr/>
        <a:lstStyle/>
        <a:p>
          <a:endParaRPr lang="zh-CN" altLang="en-US"/>
        </a:p>
      </dgm:t>
    </dgm:pt>
    <dgm:pt modelId="{C1175B9A-394A-406D-860B-642E02189BD2}" type="sibTrans" cxnId="{42FCB000-32BD-45E5-8811-172BB4C30B32}">
      <dgm:prSet/>
      <dgm:spPr/>
      <dgm:t>
        <a:bodyPr/>
        <a:lstStyle/>
        <a:p>
          <a:endParaRPr lang="zh-CN" altLang="en-US"/>
        </a:p>
      </dgm:t>
    </dgm:pt>
    <dgm:pt modelId="{D775224F-DC18-4F9F-BFBC-2F0B0037FA17}">
      <dgm:prSet phldrT="[文本]" custT="1"/>
      <dgm:spPr/>
      <dgm:t>
        <a:bodyPr/>
        <a:lstStyle/>
        <a:p>
          <a:r>
            <a:rPr lang="zh-CN" altLang="en-US" sz="2200" kern="1200" dirty="0"/>
            <a:t>应收票据</a:t>
          </a:r>
        </a:p>
      </dgm:t>
    </dgm:pt>
    <dgm:pt modelId="{FBFDA801-169B-4E69-8639-E967E403B0F1}" type="parTrans" cxnId="{FBFEA106-0C34-4346-A5F5-940ADACA72F6}">
      <dgm:prSet/>
      <dgm:spPr/>
      <dgm:t>
        <a:bodyPr/>
        <a:lstStyle/>
        <a:p>
          <a:endParaRPr lang="zh-CN" altLang="en-US"/>
        </a:p>
      </dgm:t>
    </dgm:pt>
    <dgm:pt modelId="{51256BCD-DFD7-4BB4-B926-6505278B6539}" type="sibTrans" cxnId="{FBFEA106-0C34-4346-A5F5-940ADACA72F6}">
      <dgm:prSet/>
      <dgm:spPr/>
      <dgm:t>
        <a:bodyPr/>
        <a:lstStyle/>
        <a:p>
          <a:endParaRPr lang="zh-CN" altLang="en-US"/>
        </a:p>
      </dgm:t>
    </dgm:pt>
    <dgm:pt modelId="{6FFCABD2-2E0B-411C-981D-E9AE1B7B495E}">
      <dgm:prSet phldrT="[文本]" custT="1"/>
      <dgm:spPr/>
      <dgm:t>
        <a:bodyPr/>
        <a:lstStyle/>
        <a:p>
          <a:r>
            <a:rPr lang="zh-CN" altLang="en-US" sz="3200" dirty="0"/>
            <a:t>核心企业</a:t>
          </a:r>
        </a:p>
      </dgm:t>
    </dgm:pt>
    <dgm:pt modelId="{E70C55DE-FE25-4AB2-A65B-B633460BB4FE}" type="parTrans" cxnId="{A59CBC3E-392E-40D5-A87E-CF8751B24610}">
      <dgm:prSet/>
      <dgm:spPr/>
      <dgm:t>
        <a:bodyPr/>
        <a:lstStyle/>
        <a:p>
          <a:endParaRPr lang="zh-CN" altLang="en-US"/>
        </a:p>
      </dgm:t>
    </dgm:pt>
    <dgm:pt modelId="{B10C4981-AE21-4D5C-AC38-E5485527B474}" type="sibTrans" cxnId="{A59CBC3E-392E-40D5-A87E-CF8751B24610}">
      <dgm:prSet/>
      <dgm:spPr/>
      <dgm:t>
        <a:bodyPr/>
        <a:lstStyle/>
        <a:p>
          <a:endParaRPr lang="zh-CN" altLang="en-US"/>
        </a:p>
      </dgm:t>
    </dgm:pt>
    <dgm:pt modelId="{4F129D68-0F18-42B3-8571-DD52F1A8574F}">
      <dgm:prSet phldrT="[文本]"/>
      <dgm:spPr/>
      <dgm:t>
        <a:bodyPr/>
        <a:lstStyle/>
        <a:p>
          <a:r>
            <a:rPr lang="zh-CN" altLang="en-US" sz="2200" kern="1200" dirty="0"/>
            <a:t>应付账款</a:t>
          </a:r>
        </a:p>
      </dgm:t>
    </dgm:pt>
    <dgm:pt modelId="{76704D3A-7B34-4DDB-A87A-CA19B125D0B8}" type="parTrans" cxnId="{0CAE68D7-B574-4C13-B1AD-A493B515380D}">
      <dgm:prSet/>
      <dgm:spPr/>
      <dgm:t>
        <a:bodyPr/>
        <a:lstStyle/>
        <a:p>
          <a:endParaRPr lang="zh-CN" altLang="en-US"/>
        </a:p>
      </dgm:t>
    </dgm:pt>
    <dgm:pt modelId="{5F78405B-FEE1-4E8E-BD2C-99C986216930}" type="sibTrans" cxnId="{0CAE68D7-B574-4C13-B1AD-A493B515380D}">
      <dgm:prSet/>
      <dgm:spPr/>
      <dgm:t>
        <a:bodyPr/>
        <a:lstStyle/>
        <a:p>
          <a:endParaRPr lang="zh-CN" altLang="en-US"/>
        </a:p>
      </dgm:t>
    </dgm:pt>
    <dgm:pt modelId="{54AB0F90-6B65-4B2F-BD49-71AA234C1C91}">
      <dgm:prSet phldrT="[文本]"/>
      <dgm:spPr/>
      <dgm:t>
        <a:bodyPr/>
        <a:lstStyle/>
        <a:p>
          <a:r>
            <a:rPr lang="zh-CN" altLang="en-US" sz="2200" kern="1200" dirty="0"/>
            <a:t>应付票据</a:t>
          </a:r>
        </a:p>
      </dgm:t>
    </dgm:pt>
    <dgm:pt modelId="{5DDE4E14-F03B-4048-9480-491718D204DD}" type="parTrans" cxnId="{9641DF88-90E6-4689-817C-BAF72C60442A}">
      <dgm:prSet/>
      <dgm:spPr/>
      <dgm:t>
        <a:bodyPr/>
        <a:lstStyle/>
        <a:p>
          <a:endParaRPr lang="zh-CN" altLang="en-US"/>
        </a:p>
      </dgm:t>
    </dgm:pt>
    <dgm:pt modelId="{CD2A7F2D-CEC7-4E4B-BD61-EF84AE8E3B77}" type="sibTrans" cxnId="{9641DF88-90E6-4689-817C-BAF72C60442A}">
      <dgm:prSet/>
      <dgm:spPr/>
      <dgm:t>
        <a:bodyPr/>
        <a:lstStyle/>
        <a:p>
          <a:endParaRPr lang="zh-CN" altLang="en-US"/>
        </a:p>
      </dgm:t>
    </dgm:pt>
    <dgm:pt modelId="{7B1E9BD1-8BF1-43A4-84C8-234CC682634C}">
      <dgm:prSet phldrT="[文本]"/>
      <dgm:spPr/>
      <dgm:t>
        <a:bodyPr/>
        <a:lstStyle/>
        <a:p>
          <a:pPr>
            <a:buFont typeface="Arial" panose="020B0604020202020204" pitchFamily="34" charset="0"/>
            <a:buNone/>
          </a:pPr>
          <a:r>
            <a:rPr lang="zh-CN" altLang="en-US" sz="2800" kern="1200"/>
            <a:t>   </a:t>
          </a:r>
          <a:endParaRPr lang="zh-CN" altLang="en-US" sz="2800" kern="1200" dirty="0"/>
        </a:p>
      </dgm:t>
    </dgm:pt>
    <dgm:pt modelId="{D4860DF7-3D94-4634-B58A-65C2B7A694CB}" type="parTrans" cxnId="{2111F426-72D9-487E-82B1-42113FBBC639}">
      <dgm:prSet/>
      <dgm:spPr/>
      <dgm:t>
        <a:bodyPr/>
        <a:lstStyle/>
        <a:p>
          <a:endParaRPr lang="zh-CN" altLang="en-US"/>
        </a:p>
      </dgm:t>
    </dgm:pt>
    <dgm:pt modelId="{430E3979-9223-4FD7-AB45-9C497146B08D}" type="sibTrans" cxnId="{2111F426-72D9-487E-82B1-42113FBBC639}">
      <dgm:prSet/>
      <dgm:spPr/>
      <dgm:t>
        <a:bodyPr/>
        <a:lstStyle/>
        <a:p>
          <a:endParaRPr lang="zh-CN" altLang="en-US"/>
        </a:p>
      </dgm:t>
    </dgm:pt>
    <dgm:pt modelId="{F359099F-C746-4E59-AD1F-1E8A65C8FF11}">
      <dgm:prSet phldrT="[文本]" custT="1"/>
      <dgm:spPr/>
      <dgm:t>
        <a:bodyPr/>
        <a:lstStyle/>
        <a:p>
          <a:pPr>
            <a:buFont typeface="Arial" panose="020B0604020202020204" pitchFamily="34" charset="0"/>
            <a:buNone/>
          </a:pPr>
          <a:r>
            <a:rPr lang="zh-CN" altLang="en-US" sz="2200" kern="1200" dirty="0"/>
            <a:t>   </a:t>
          </a:r>
          <a:endParaRPr lang="zh-CN" altLang="en-US" sz="1800" kern="1200" dirty="0"/>
        </a:p>
      </dgm:t>
    </dgm:pt>
    <dgm:pt modelId="{CF26E528-8C7B-46EF-BB14-6273EACC52B9}" type="parTrans" cxnId="{3E660163-0848-4A02-83A3-9EC7D4ACB899}">
      <dgm:prSet/>
      <dgm:spPr/>
      <dgm:t>
        <a:bodyPr/>
        <a:lstStyle/>
        <a:p>
          <a:endParaRPr lang="zh-CN" altLang="en-US"/>
        </a:p>
      </dgm:t>
    </dgm:pt>
    <dgm:pt modelId="{BBEB211A-2D70-4BB1-8F4C-F8855ECE0527}" type="sibTrans" cxnId="{3E660163-0848-4A02-83A3-9EC7D4ACB899}">
      <dgm:prSet/>
      <dgm:spPr/>
      <dgm:t>
        <a:bodyPr/>
        <a:lstStyle/>
        <a:p>
          <a:endParaRPr lang="zh-CN" altLang="en-US"/>
        </a:p>
      </dgm:t>
    </dgm:pt>
    <dgm:pt modelId="{077B3C11-E6C6-4573-9807-0C2E672C9BFF}">
      <dgm:prSet phldrT="[文本]" custT="1"/>
      <dgm:spPr/>
      <dgm:t>
        <a:bodyPr/>
        <a:lstStyle/>
        <a:p>
          <a:pPr>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银行承兑汇票：由银行承兑的，付款期限不超过</a:t>
          </a:r>
          <a:r>
            <a:rPr lang="en-US" altLang="zh-CN"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dgm:t>
    </dgm:pt>
    <dgm:pt modelId="{5BC13BA3-8D70-4729-B1F2-7AB2A024FD41}" type="parTrans" cxnId="{E3B22726-772C-4462-AD0F-D20D73A2483D}">
      <dgm:prSet/>
      <dgm:spPr/>
      <dgm:t>
        <a:bodyPr/>
        <a:lstStyle/>
        <a:p>
          <a:endParaRPr lang="zh-CN" altLang="en-US"/>
        </a:p>
      </dgm:t>
    </dgm:pt>
    <dgm:pt modelId="{56E779C8-4CA9-4BFC-AF9C-C5F1D0594948}" type="sibTrans" cxnId="{E3B22726-772C-4462-AD0F-D20D73A2483D}">
      <dgm:prSet/>
      <dgm:spPr/>
      <dgm:t>
        <a:bodyPr/>
        <a:lstStyle/>
        <a:p>
          <a:endParaRPr lang="zh-CN" altLang="en-US"/>
        </a:p>
      </dgm:t>
    </dgm:pt>
    <dgm:pt modelId="{AA370C45-A2CB-4138-B5C4-104ED995D499}">
      <dgm:prSet phldrT="[文本]" custT="1"/>
      <dgm:spPr/>
      <dgm:t>
        <a:bodyPr/>
        <a:lstStyle/>
        <a:p>
          <a:pPr>
            <a:buFont typeface="Wingdings" panose="05000000000000000000" pitchFamily="2" charset="2"/>
            <a:buChar char="Ø"/>
          </a:pPr>
          <a:r>
            <a:rPr lang="zh-CN" altLang="en-US" sz="1600" kern="1200" dirty="0"/>
            <a:t>商业承兑汇票：由付款人承兑的，付款期限不得超过</a:t>
          </a:r>
          <a:r>
            <a:rPr lang="en-US" altLang="en-US" sz="1600" kern="1200" dirty="0"/>
            <a:t>6</a:t>
          </a:r>
          <a:r>
            <a:rPr lang="zh-CN" altLang="en-US" sz="1600" kern="1200" dirty="0"/>
            <a:t>个月；可以背书转让或贴现</a:t>
          </a:r>
          <a:endParaRPr lang="zh-CN" altLang="en-US" sz="1600" kern="1200" dirty="0">
            <a:solidFill>
              <a:prstClr val="black">
                <a:hueOff val="0"/>
                <a:satOff val="0"/>
                <a:lumOff val="0"/>
                <a:alphaOff val="0"/>
              </a:prstClr>
            </a:solidFill>
            <a:latin typeface="Arial"/>
            <a:ea typeface="微软雅黑"/>
            <a:cs typeface="+mn-cs"/>
          </a:endParaRPr>
        </a:p>
      </dgm:t>
    </dgm:pt>
    <dgm:pt modelId="{AF2F21C0-1393-4C5D-A20B-198F06C89D4D}" type="parTrans" cxnId="{CF94B577-0311-433C-AC58-F2C5E9E335AF}">
      <dgm:prSet/>
      <dgm:spPr/>
      <dgm:t>
        <a:bodyPr/>
        <a:lstStyle/>
        <a:p>
          <a:endParaRPr lang="zh-CN" altLang="en-US"/>
        </a:p>
      </dgm:t>
    </dgm:pt>
    <dgm:pt modelId="{1695BDA0-5D2D-450F-A52F-C92A7D650537}" type="sibTrans" cxnId="{CF94B577-0311-433C-AC58-F2C5E9E335AF}">
      <dgm:prSet/>
      <dgm:spPr/>
      <dgm:t>
        <a:bodyPr/>
        <a:lstStyle/>
        <a:p>
          <a:endParaRPr lang="zh-CN" altLang="en-US"/>
        </a:p>
      </dgm:t>
    </dgm:pt>
    <dgm:pt modelId="{FC9E8071-D816-4203-B153-BFABE491F146}">
      <dgm:prSet phldrT="[文本]" custT="1"/>
      <dgm:spPr/>
      <dgm:t>
        <a:bodyPr/>
        <a:lstStyle/>
        <a:p>
          <a:pPr>
            <a:buFontTx/>
            <a:buNone/>
          </a:pPr>
          <a:r>
            <a:rPr lang="zh-CN" altLang="en-US" sz="1600" kern="1200" dirty="0">
              <a:solidFill>
                <a:prstClr val="black">
                  <a:hueOff val="0"/>
                  <a:satOff val="0"/>
                  <a:lumOff val="0"/>
                  <a:alphaOff val="0"/>
                </a:prstClr>
              </a:solidFill>
              <a:latin typeface="Arial"/>
              <a:ea typeface="微软雅黑"/>
              <a:cs typeface="+mn-cs"/>
            </a:rPr>
            <a:t>       因购买材料、商品或接受劳务供应等而发生的</a:t>
          </a:r>
        </a:p>
      </dgm:t>
    </dgm:pt>
    <dgm:pt modelId="{00D3BF74-DA10-44C8-835B-76BCCDF9C2B8}" type="parTrans" cxnId="{49031E90-C391-4CA0-9A9D-14702502D153}">
      <dgm:prSet/>
      <dgm:spPr/>
      <dgm:t>
        <a:bodyPr/>
        <a:lstStyle/>
        <a:p>
          <a:endParaRPr lang="zh-CN" altLang="en-US"/>
        </a:p>
      </dgm:t>
    </dgm:pt>
    <dgm:pt modelId="{2479585E-A0E0-44DE-A3C2-549A47B7BC79}" type="sibTrans" cxnId="{49031E90-C391-4CA0-9A9D-14702502D153}">
      <dgm:prSet/>
      <dgm:spPr/>
      <dgm:t>
        <a:bodyPr/>
        <a:lstStyle/>
        <a:p>
          <a:endParaRPr lang="zh-CN" altLang="en-US"/>
        </a:p>
      </dgm:t>
    </dgm:pt>
    <dgm:pt modelId="{67BF5783-D87C-4811-AAF1-E2FDB23EF8DC}">
      <dgm:prSet phldrT="[文本]" custT="1"/>
      <dgm:spPr/>
      <dgm:t>
        <a:bodyPr/>
        <a:lstStyle/>
        <a:p>
          <a:pPr>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银行承兑汇票：由银行承兑的，付款期限不超过</a:t>
          </a:r>
          <a:r>
            <a:rPr lang="en-US" altLang="zh-CN"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dgm:t>
    </dgm:pt>
    <dgm:pt modelId="{CD1DBC9B-450C-4E92-BF54-D8477FC9A7D2}" type="parTrans" cxnId="{4ACA2F6E-72A8-4958-8934-97DE3AAD074C}">
      <dgm:prSet/>
      <dgm:spPr/>
      <dgm:t>
        <a:bodyPr/>
        <a:lstStyle/>
        <a:p>
          <a:endParaRPr lang="zh-CN" altLang="en-US"/>
        </a:p>
      </dgm:t>
    </dgm:pt>
    <dgm:pt modelId="{762D4E24-79D7-4E35-8D28-62B5549C8F76}" type="sibTrans" cxnId="{4ACA2F6E-72A8-4958-8934-97DE3AAD074C}">
      <dgm:prSet/>
      <dgm:spPr/>
      <dgm:t>
        <a:bodyPr/>
        <a:lstStyle/>
        <a:p>
          <a:endParaRPr lang="zh-CN" altLang="en-US"/>
        </a:p>
      </dgm:t>
    </dgm:pt>
    <dgm:pt modelId="{0F6037A2-738D-422A-845C-3B4BDF714D61}">
      <dgm:prSet custT="1"/>
      <dgm:spPr/>
      <dgm:t>
        <a:bodyPr/>
        <a:lstStyle/>
        <a:p>
          <a:pPr>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商业承兑汇票：由付款人承兑的，付款期限不得超过</a:t>
          </a:r>
          <a:r>
            <a:rPr lang="en-US" altLang="en-US"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dgm:t>
    </dgm:pt>
    <dgm:pt modelId="{508FA3E2-B649-469A-90F3-15C7B41C36E6}" type="parTrans" cxnId="{9842F854-588A-435A-9A69-1C6FBB0A2D1B}">
      <dgm:prSet/>
      <dgm:spPr/>
      <dgm:t>
        <a:bodyPr/>
        <a:lstStyle/>
        <a:p>
          <a:endParaRPr lang="zh-CN" altLang="en-US"/>
        </a:p>
      </dgm:t>
    </dgm:pt>
    <dgm:pt modelId="{2EEE3DB5-1626-40BE-BB1E-74E697BADC5A}" type="sibTrans" cxnId="{9842F854-588A-435A-9A69-1C6FBB0A2D1B}">
      <dgm:prSet/>
      <dgm:spPr/>
      <dgm:t>
        <a:bodyPr/>
        <a:lstStyle/>
        <a:p>
          <a:endParaRPr lang="zh-CN" altLang="en-US"/>
        </a:p>
      </dgm:t>
    </dgm:pt>
    <dgm:pt modelId="{DC00FCB4-91A4-4E7F-AC5B-1611E84654F5}">
      <dgm:prSet phldrT="[文本]" custT="1"/>
      <dgm:spPr/>
      <dgm:t>
        <a:bodyPr/>
        <a:lstStyle/>
        <a:p>
          <a:pPr>
            <a:buNone/>
          </a:pPr>
          <a:r>
            <a:rPr lang="zh-CN" altLang="en-US" sz="1800" kern="1200" dirty="0"/>
            <a:t>   </a:t>
          </a:r>
          <a:r>
            <a:rPr lang="zh-CN" altLang="en-US" sz="1600" kern="1200" dirty="0"/>
            <a:t>企业在正常的经营过程中因销售商品、产品、提供劳务等业务，应向购买单位收取的款项</a:t>
          </a:r>
        </a:p>
      </dgm:t>
    </dgm:pt>
    <dgm:pt modelId="{6914D0C9-AA81-488E-B906-DE72261E2273}" type="sibTrans" cxnId="{965AA4C5-77AB-43C0-9869-295B484BE6C3}">
      <dgm:prSet/>
      <dgm:spPr/>
      <dgm:t>
        <a:bodyPr/>
        <a:lstStyle/>
        <a:p>
          <a:endParaRPr lang="zh-CN" altLang="en-US"/>
        </a:p>
      </dgm:t>
    </dgm:pt>
    <dgm:pt modelId="{E4129BF4-EF41-4D8F-877F-EF56B06AE052}" type="parTrans" cxnId="{965AA4C5-77AB-43C0-9869-295B484BE6C3}">
      <dgm:prSet/>
      <dgm:spPr/>
      <dgm:t>
        <a:bodyPr/>
        <a:lstStyle/>
        <a:p>
          <a:endParaRPr lang="zh-CN" altLang="en-US"/>
        </a:p>
      </dgm:t>
    </dgm:pt>
    <dgm:pt modelId="{A852A386-09ED-4204-8D27-34BDB1CFFE93}">
      <dgm:prSet phldrT="[文本]" custT="1"/>
      <dgm:spPr/>
      <dgm:t>
        <a:bodyPr/>
        <a:lstStyle/>
        <a:p>
          <a:pPr>
            <a:buFontTx/>
            <a:buNone/>
          </a:pPr>
          <a:r>
            <a:rPr lang="zh-CN" altLang="en-US" sz="1600" kern="1200" dirty="0">
              <a:solidFill>
                <a:prstClr val="black">
                  <a:hueOff val="0"/>
                  <a:satOff val="0"/>
                  <a:lumOff val="0"/>
                  <a:alphaOff val="0"/>
                </a:prstClr>
              </a:solidFill>
              <a:latin typeface="Arial"/>
              <a:ea typeface="微软雅黑"/>
              <a:cs typeface="+mn-cs"/>
            </a:rPr>
            <a:t>       债务</a:t>
          </a:r>
        </a:p>
      </dgm:t>
    </dgm:pt>
    <dgm:pt modelId="{C704B634-1505-4B55-A5CF-58FC0B7CD34A}" type="parTrans" cxnId="{796797C7-61C0-48C3-AA6B-6CA28D1FABAA}">
      <dgm:prSet/>
      <dgm:spPr/>
      <dgm:t>
        <a:bodyPr/>
        <a:lstStyle/>
        <a:p>
          <a:endParaRPr lang="zh-CN" altLang="en-US"/>
        </a:p>
      </dgm:t>
    </dgm:pt>
    <dgm:pt modelId="{93BBC743-22AC-46D9-8453-9AB7EF2C7631}" type="sibTrans" cxnId="{796797C7-61C0-48C3-AA6B-6CA28D1FABAA}">
      <dgm:prSet/>
      <dgm:spPr/>
      <dgm:t>
        <a:bodyPr/>
        <a:lstStyle/>
        <a:p>
          <a:endParaRPr lang="zh-CN" altLang="en-US"/>
        </a:p>
      </dgm:t>
    </dgm:pt>
    <dgm:pt modelId="{F5AC6482-C047-4B89-B2E4-AC7E567877D1}" type="pres">
      <dgm:prSet presAssocID="{8CE7B114-AA54-4BF4-8723-B10D5293C495}" presName="Name0" presStyleCnt="0">
        <dgm:presLayoutVars>
          <dgm:dir/>
          <dgm:animLvl val="lvl"/>
          <dgm:resizeHandles val="exact"/>
        </dgm:presLayoutVars>
      </dgm:prSet>
      <dgm:spPr/>
    </dgm:pt>
    <dgm:pt modelId="{75056BDB-117C-4052-9402-89AF18787C21}" type="pres">
      <dgm:prSet presAssocID="{3B46BC51-739E-4693-8D48-DF106E219747}" presName="composite" presStyleCnt="0"/>
      <dgm:spPr/>
    </dgm:pt>
    <dgm:pt modelId="{2C6535DC-FB53-4DA4-95B4-67B0E90DF7BC}" type="pres">
      <dgm:prSet presAssocID="{3B46BC51-739E-4693-8D48-DF106E219747}" presName="parTx" presStyleLbl="alignNode1" presStyleIdx="0" presStyleCnt="2" custScaleY="100000">
        <dgm:presLayoutVars>
          <dgm:chMax val="0"/>
          <dgm:chPref val="0"/>
          <dgm:bulletEnabled val="1"/>
        </dgm:presLayoutVars>
      </dgm:prSet>
      <dgm:spPr/>
    </dgm:pt>
    <dgm:pt modelId="{D17789F4-0D7A-472A-AD45-F2D8B1A5E280}" type="pres">
      <dgm:prSet presAssocID="{3B46BC51-739E-4693-8D48-DF106E219747}" presName="desTx" presStyleLbl="alignAccFollowNode1" presStyleIdx="0" presStyleCnt="2">
        <dgm:presLayoutVars>
          <dgm:bulletEnabled val="1"/>
        </dgm:presLayoutVars>
      </dgm:prSet>
      <dgm:spPr/>
    </dgm:pt>
    <dgm:pt modelId="{7D864E5E-C25D-4B36-8D96-7B6B22C24E56}" type="pres">
      <dgm:prSet presAssocID="{881E31C0-0359-4F82-BE3B-465D1BC8DA4F}" presName="space" presStyleCnt="0"/>
      <dgm:spPr/>
    </dgm:pt>
    <dgm:pt modelId="{DD4AD2FE-5829-4066-BF27-D9D5F9F7EFFB}" type="pres">
      <dgm:prSet presAssocID="{6FFCABD2-2E0B-411C-981D-E9AE1B7B495E}" presName="composite" presStyleCnt="0"/>
      <dgm:spPr/>
    </dgm:pt>
    <dgm:pt modelId="{6D816425-0607-48E7-AD65-744385929D92}" type="pres">
      <dgm:prSet presAssocID="{6FFCABD2-2E0B-411C-981D-E9AE1B7B495E}" presName="parTx" presStyleLbl="alignNode1" presStyleIdx="1" presStyleCnt="2" custScaleY="100000">
        <dgm:presLayoutVars>
          <dgm:chMax val="0"/>
          <dgm:chPref val="0"/>
          <dgm:bulletEnabled val="1"/>
        </dgm:presLayoutVars>
      </dgm:prSet>
      <dgm:spPr/>
    </dgm:pt>
    <dgm:pt modelId="{3A3E127C-97E3-4236-BA17-ED4FE7554D51}" type="pres">
      <dgm:prSet presAssocID="{6FFCABD2-2E0B-411C-981D-E9AE1B7B495E}" presName="desTx" presStyleLbl="alignAccFollowNode1" presStyleIdx="1" presStyleCnt="2">
        <dgm:presLayoutVars>
          <dgm:bulletEnabled val="1"/>
        </dgm:presLayoutVars>
      </dgm:prSet>
      <dgm:spPr/>
    </dgm:pt>
  </dgm:ptLst>
  <dgm:cxnLst>
    <dgm:cxn modelId="{42FCB000-32BD-45E5-8811-172BB4C30B32}" srcId="{3B46BC51-739E-4693-8D48-DF106E219747}" destId="{3BC734A9-D177-4411-83E0-35265F9D4447}" srcOrd="0" destOrd="0" parTransId="{99B3DD7B-5E1A-4D49-9A77-2CFAC3B5F8E4}" sibTransId="{C1175B9A-394A-406D-860B-642E02189BD2}"/>
    <dgm:cxn modelId="{FBFEA106-0C34-4346-A5F5-940ADACA72F6}" srcId="{3B46BC51-739E-4693-8D48-DF106E219747}" destId="{D775224F-DC18-4F9F-BFBC-2F0B0037FA17}" srcOrd="1" destOrd="0" parTransId="{FBFDA801-169B-4E69-8639-E967E403B0F1}" sibTransId="{51256BCD-DFD7-4BB4-B926-6505278B6539}"/>
    <dgm:cxn modelId="{3CF0AB18-4FA8-44A7-9FE0-1F9661A1F571}" type="presOf" srcId="{FC9E8071-D816-4203-B153-BFABE491F146}" destId="{3A3E127C-97E3-4236-BA17-ED4FE7554D51}" srcOrd="0" destOrd="1" presId="urn:microsoft.com/office/officeart/2005/8/layout/hList1"/>
    <dgm:cxn modelId="{E3B22726-772C-4462-AD0F-D20D73A2483D}" srcId="{D775224F-DC18-4F9F-BFBC-2F0B0037FA17}" destId="{077B3C11-E6C6-4573-9807-0C2E672C9BFF}" srcOrd="0" destOrd="0" parTransId="{5BC13BA3-8D70-4729-B1F2-7AB2A024FD41}" sibTransId="{56E779C8-4CA9-4BFC-AF9C-C5F1D0594948}"/>
    <dgm:cxn modelId="{2111F426-72D9-487E-82B1-42113FBBC639}" srcId="{3B46BC51-739E-4693-8D48-DF106E219747}" destId="{7B1E9BD1-8BF1-43A4-84C8-234CC682634C}" srcOrd="2" destOrd="0" parTransId="{D4860DF7-3D94-4634-B58A-65C2B7A694CB}" sibTransId="{430E3979-9223-4FD7-AB45-9C497146B08D}"/>
    <dgm:cxn modelId="{B5DCE62B-8DE9-42F7-B629-221476BCE275}" type="presOf" srcId="{AA370C45-A2CB-4138-B5C4-104ED995D499}" destId="{D17789F4-0D7A-472A-AD45-F2D8B1A5E280}" srcOrd="0" destOrd="4" presId="urn:microsoft.com/office/officeart/2005/8/layout/hList1"/>
    <dgm:cxn modelId="{6F795A38-9038-4C35-8F6C-D5F7E90F0D1B}" srcId="{8CE7B114-AA54-4BF4-8723-B10D5293C495}" destId="{3B46BC51-739E-4693-8D48-DF106E219747}" srcOrd="0" destOrd="0" parTransId="{1151420A-004E-436A-9528-64FA475A0324}" sibTransId="{881E31C0-0359-4F82-BE3B-465D1BC8DA4F}"/>
    <dgm:cxn modelId="{A59CBC3E-392E-40D5-A87E-CF8751B24610}" srcId="{8CE7B114-AA54-4BF4-8723-B10D5293C495}" destId="{6FFCABD2-2E0B-411C-981D-E9AE1B7B495E}" srcOrd="1" destOrd="0" parTransId="{E70C55DE-FE25-4AB2-A65B-B633460BB4FE}" sibTransId="{B10C4981-AE21-4D5C-AC38-E5485527B474}"/>
    <dgm:cxn modelId="{68831D5C-4174-4372-AF58-0B66EAC34221}" type="presOf" srcId="{7B1E9BD1-8BF1-43A4-84C8-234CC682634C}" destId="{D17789F4-0D7A-472A-AD45-F2D8B1A5E280}" srcOrd="0" destOrd="5" presId="urn:microsoft.com/office/officeart/2005/8/layout/hList1"/>
    <dgm:cxn modelId="{3E660163-0848-4A02-83A3-9EC7D4ACB899}" srcId="{6FFCABD2-2E0B-411C-981D-E9AE1B7B495E}" destId="{F359099F-C746-4E59-AD1F-1E8A65C8FF11}" srcOrd="4" destOrd="0" parTransId="{CF26E528-8C7B-46EF-BB14-6273EACC52B9}" sibTransId="{BBEB211A-2D70-4BB1-8F4C-F8855ECE0527}"/>
    <dgm:cxn modelId="{D1BFF063-2EDB-45F2-8BE7-10F343E59727}" type="presOf" srcId="{67BF5783-D87C-4811-AAF1-E2FDB23EF8DC}" destId="{3A3E127C-97E3-4236-BA17-ED4FE7554D51}" srcOrd="0" destOrd="4" presId="urn:microsoft.com/office/officeart/2005/8/layout/hList1"/>
    <dgm:cxn modelId="{58D61646-2693-4C51-A7D7-8E3D89B50F4C}" type="presOf" srcId="{F359099F-C746-4E59-AD1F-1E8A65C8FF11}" destId="{3A3E127C-97E3-4236-BA17-ED4FE7554D51}" srcOrd="0" destOrd="6" presId="urn:microsoft.com/office/officeart/2005/8/layout/hList1"/>
    <dgm:cxn modelId="{43BFF36D-4D41-4EBC-9394-09FE053BE556}" type="presOf" srcId="{3BC734A9-D177-4411-83E0-35265F9D4447}" destId="{D17789F4-0D7A-472A-AD45-F2D8B1A5E280}" srcOrd="0" destOrd="0" presId="urn:microsoft.com/office/officeart/2005/8/layout/hList1"/>
    <dgm:cxn modelId="{4ACA2F6E-72A8-4958-8934-97DE3AAD074C}" srcId="{54AB0F90-6B65-4B2F-BD49-71AA234C1C91}" destId="{67BF5783-D87C-4811-AAF1-E2FDB23EF8DC}" srcOrd="0" destOrd="0" parTransId="{CD1DBC9B-450C-4E92-BF54-D8477FC9A7D2}" sibTransId="{762D4E24-79D7-4E35-8D28-62B5549C8F76}"/>
    <dgm:cxn modelId="{6C138A73-0946-409C-A4EF-FF29D088BD9A}" type="presOf" srcId="{3B46BC51-739E-4693-8D48-DF106E219747}" destId="{2C6535DC-FB53-4DA4-95B4-67B0E90DF7BC}" srcOrd="0" destOrd="0" presId="urn:microsoft.com/office/officeart/2005/8/layout/hList1"/>
    <dgm:cxn modelId="{9842F854-588A-435A-9A69-1C6FBB0A2D1B}" srcId="{54AB0F90-6B65-4B2F-BD49-71AA234C1C91}" destId="{0F6037A2-738D-422A-845C-3B4BDF714D61}" srcOrd="1" destOrd="0" parTransId="{508FA3E2-B649-469A-90F3-15C7B41C36E6}" sibTransId="{2EEE3DB5-1626-40BE-BB1E-74E697BADC5A}"/>
    <dgm:cxn modelId="{CF94B577-0311-433C-AC58-F2C5E9E335AF}" srcId="{D775224F-DC18-4F9F-BFBC-2F0B0037FA17}" destId="{AA370C45-A2CB-4138-B5C4-104ED995D499}" srcOrd="1" destOrd="0" parTransId="{AF2F21C0-1393-4C5D-A20B-198F06C89D4D}" sibTransId="{1695BDA0-5D2D-450F-A52F-C92A7D650537}"/>
    <dgm:cxn modelId="{67085580-D428-4A64-87F5-C423F708143C}" type="presOf" srcId="{54AB0F90-6B65-4B2F-BD49-71AA234C1C91}" destId="{3A3E127C-97E3-4236-BA17-ED4FE7554D51}" srcOrd="0" destOrd="3" presId="urn:microsoft.com/office/officeart/2005/8/layout/hList1"/>
    <dgm:cxn modelId="{D0DD8381-010A-4C7E-BCAC-B379070B90B6}" type="presOf" srcId="{D775224F-DC18-4F9F-BFBC-2F0B0037FA17}" destId="{D17789F4-0D7A-472A-AD45-F2D8B1A5E280}" srcOrd="0" destOrd="2" presId="urn:microsoft.com/office/officeart/2005/8/layout/hList1"/>
    <dgm:cxn modelId="{270D9B84-9188-4EC3-B3E3-61E8F0FB26E4}" type="presOf" srcId="{0F6037A2-738D-422A-845C-3B4BDF714D61}" destId="{3A3E127C-97E3-4236-BA17-ED4FE7554D51}" srcOrd="0" destOrd="5" presId="urn:microsoft.com/office/officeart/2005/8/layout/hList1"/>
    <dgm:cxn modelId="{9641DF88-90E6-4689-817C-BAF72C60442A}" srcId="{6FFCABD2-2E0B-411C-981D-E9AE1B7B495E}" destId="{54AB0F90-6B65-4B2F-BD49-71AA234C1C91}" srcOrd="3" destOrd="0" parTransId="{5DDE4E14-F03B-4048-9480-491718D204DD}" sibTransId="{CD2A7F2D-CEC7-4E4B-BD61-EF84AE8E3B77}"/>
    <dgm:cxn modelId="{49031E90-C391-4CA0-9A9D-14702502D153}" srcId="{6FFCABD2-2E0B-411C-981D-E9AE1B7B495E}" destId="{FC9E8071-D816-4203-B153-BFABE491F146}" srcOrd="1" destOrd="0" parTransId="{00D3BF74-DA10-44C8-835B-76BCCDF9C2B8}" sibTransId="{2479585E-A0E0-44DE-A3C2-549A47B7BC79}"/>
    <dgm:cxn modelId="{9E26059F-DDAA-4BA4-B660-D4E75C613B2C}" type="presOf" srcId="{A852A386-09ED-4204-8D27-34BDB1CFFE93}" destId="{3A3E127C-97E3-4236-BA17-ED4FE7554D51}" srcOrd="0" destOrd="2" presId="urn:microsoft.com/office/officeart/2005/8/layout/hList1"/>
    <dgm:cxn modelId="{7BC012B0-FCAA-44FF-AF5A-062B77CF9739}" type="presOf" srcId="{8CE7B114-AA54-4BF4-8723-B10D5293C495}" destId="{F5AC6482-C047-4B89-B2E4-AC7E567877D1}" srcOrd="0" destOrd="0" presId="urn:microsoft.com/office/officeart/2005/8/layout/hList1"/>
    <dgm:cxn modelId="{46071DBE-A7B1-495C-BB86-52F9D61B24C2}" type="presOf" srcId="{4F129D68-0F18-42B3-8571-DD52F1A8574F}" destId="{3A3E127C-97E3-4236-BA17-ED4FE7554D51}" srcOrd="0" destOrd="0" presId="urn:microsoft.com/office/officeart/2005/8/layout/hList1"/>
    <dgm:cxn modelId="{964D20C4-5660-4B21-89A8-8B661094FF07}" type="presOf" srcId="{DC00FCB4-91A4-4E7F-AC5B-1611E84654F5}" destId="{D17789F4-0D7A-472A-AD45-F2D8B1A5E280}" srcOrd="0" destOrd="1" presId="urn:microsoft.com/office/officeart/2005/8/layout/hList1"/>
    <dgm:cxn modelId="{965AA4C5-77AB-43C0-9869-295B484BE6C3}" srcId="{3BC734A9-D177-4411-83E0-35265F9D4447}" destId="{DC00FCB4-91A4-4E7F-AC5B-1611E84654F5}" srcOrd="0" destOrd="0" parTransId="{E4129BF4-EF41-4D8F-877F-EF56B06AE052}" sibTransId="{6914D0C9-AA81-488E-B906-DE72261E2273}"/>
    <dgm:cxn modelId="{796797C7-61C0-48C3-AA6B-6CA28D1FABAA}" srcId="{6FFCABD2-2E0B-411C-981D-E9AE1B7B495E}" destId="{A852A386-09ED-4204-8D27-34BDB1CFFE93}" srcOrd="2" destOrd="0" parTransId="{C704B634-1505-4B55-A5CF-58FC0B7CD34A}" sibTransId="{93BBC743-22AC-46D9-8453-9AB7EF2C7631}"/>
    <dgm:cxn modelId="{0CAE68D7-B574-4C13-B1AD-A493B515380D}" srcId="{6FFCABD2-2E0B-411C-981D-E9AE1B7B495E}" destId="{4F129D68-0F18-42B3-8571-DD52F1A8574F}" srcOrd="0" destOrd="0" parTransId="{76704D3A-7B34-4DDB-A87A-CA19B125D0B8}" sibTransId="{5F78405B-FEE1-4E8E-BD2C-99C986216930}"/>
    <dgm:cxn modelId="{49EEB6DC-898D-44BA-BAF5-DF60E74E646F}" type="presOf" srcId="{077B3C11-E6C6-4573-9807-0C2E672C9BFF}" destId="{D17789F4-0D7A-472A-AD45-F2D8B1A5E280}" srcOrd="0" destOrd="3" presId="urn:microsoft.com/office/officeart/2005/8/layout/hList1"/>
    <dgm:cxn modelId="{B6A843EA-D332-4CF6-BA53-7DAF228023CD}" type="presOf" srcId="{6FFCABD2-2E0B-411C-981D-E9AE1B7B495E}" destId="{6D816425-0607-48E7-AD65-744385929D92}" srcOrd="0" destOrd="0" presId="urn:microsoft.com/office/officeart/2005/8/layout/hList1"/>
    <dgm:cxn modelId="{8C6EB18A-DFFF-44CD-8D2E-A7F89DA43F11}" type="presParOf" srcId="{F5AC6482-C047-4B89-B2E4-AC7E567877D1}" destId="{75056BDB-117C-4052-9402-89AF18787C21}" srcOrd="0" destOrd="0" presId="urn:microsoft.com/office/officeart/2005/8/layout/hList1"/>
    <dgm:cxn modelId="{E89BA49B-8B3D-418D-9380-DDB105EEB06D}" type="presParOf" srcId="{75056BDB-117C-4052-9402-89AF18787C21}" destId="{2C6535DC-FB53-4DA4-95B4-67B0E90DF7BC}" srcOrd="0" destOrd="0" presId="urn:microsoft.com/office/officeart/2005/8/layout/hList1"/>
    <dgm:cxn modelId="{5F865328-A3B1-4489-B551-A4CBE531201C}" type="presParOf" srcId="{75056BDB-117C-4052-9402-89AF18787C21}" destId="{D17789F4-0D7A-472A-AD45-F2D8B1A5E280}" srcOrd="1" destOrd="0" presId="urn:microsoft.com/office/officeart/2005/8/layout/hList1"/>
    <dgm:cxn modelId="{C6143A84-0ECA-43DB-9D27-735B7F2B31D2}" type="presParOf" srcId="{F5AC6482-C047-4B89-B2E4-AC7E567877D1}" destId="{7D864E5E-C25D-4B36-8D96-7B6B22C24E56}" srcOrd="1" destOrd="0" presId="urn:microsoft.com/office/officeart/2005/8/layout/hList1"/>
    <dgm:cxn modelId="{F9CC6BBD-48F1-4773-9A98-CF0499DE795D}" type="presParOf" srcId="{F5AC6482-C047-4B89-B2E4-AC7E567877D1}" destId="{DD4AD2FE-5829-4066-BF27-D9D5F9F7EFFB}" srcOrd="2" destOrd="0" presId="urn:microsoft.com/office/officeart/2005/8/layout/hList1"/>
    <dgm:cxn modelId="{5899AF1C-77A6-46DB-B3C8-0233E18EC880}" type="presParOf" srcId="{DD4AD2FE-5829-4066-BF27-D9D5F9F7EFFB}" destId="{6D816425-0607-48E7-AD65-744385929D92}" srcOrd="0" destOrd="0" presId="urn:microsoft.com/office/officeart/2005/8/layout/hList1"/>
    <dgm:cxn modelId="{A3CCFD65-F239-4EFD-8E79-E4F526EA1C6C}" type="presParOf" srcId="{DD4AD2FE-5829-4066-BF27-D9D5F9F7EFFB}" destId="{3A3E127C-97E3-4236-BA17-ED4FE7554D5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8EEC98-8FF4-4054-8BBE-4DD3265D54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zh-CN" altLang="en-US"/>
        </a:p>
      </dgm:t>
    </dgm:pt>
    <dgm:pt modelId="{0A3B234D-77DC-4F64-A1C4-65D48EA88E2A}">
      <dgm:prSet phldrT="[文本]"/>
      <dgm:spPr/>
      <dgm:t>
        <a:bodyPr/>
        <a:lstStyle/>
        <a:p>
          <a:pPr algn="l"/>
          <a:r>
            <a:rPr lang="zh-CN" altLang="en-US" dirty="0">
              <a:solidFill>
                <a:srgbClr val="E0421D"/>
              </a:solidFill>
            </a:rPr>
            <a:t>壹</a:t>
          </a:r>
          <a:endParaRPr lang="en-US" altLang="zh-CN" dirty="0">
            <a:solidFill>
              <a:srgbClr val="E0421D"/>
            </a:solidFill>
          </a:endParaRPr>
        </a:p>
        <a:p>
          <a:pPr algn="l"/>
          <a:r>
            <a:rPr lang="zh-CN" altLang="en-US" dirty="0">
              <a:solidFill>
                <a:srgbClr val="E0421D"/>
              </a:solidFill>
            </a:rPr>
            <a:t>诺</a:t>
          </a:r>
          <a:endParaRPr lang="en-US" altLang="zh-CN" dirty="0">
            <a:solidFill>
              <a:srgbClr val="E0421D"/>
            </a:solidFill>
          </a:endParaRPr>
        </a:p>
        <a:p>
          <a:pPr algn="l"/>
          <a:r>
            <a:rPr lang="zh-CN" altLang="en-US" dirty="0">
              <a:solidFill>
                <a:srgbClr val="E0421D"/>
              </a:solidFill>
            </a:rPr>
            <a:t>供</a:t>
          </a:r>
          <a:endParaRPr lang="en-US" altLang="zh-CN" dirty="0">
            <a:solidFill>
              <a:srgbClr val="E0421D"/>
            </a:solidFill>
          </a:endParaRPr>
        </a:p>
        <a:p>
          <a:pPr algn="l"/>
          <a:r>
            <a:rPr lang="zh-CN" altLang="en-US" dirty="0">
              <a:solidFill>
                <a:srgbClr val="E0421D"/>
              </a:solidFill>
            </a:rPr>
            <a:t>应</a:t>
          </a:r>
          <a:endParaRPr lang="en-US" altLang="zh-CN" dirty="0">
            <a:solidFill>
              <a:srgbClr val="E0421D"/>
            </a:solidFill>
          </a:endParaRPr>
        </a:p>
        <a:p>
          <a:pPr algn="l"/>
          <a:r>
            <a:rPr lang="zh-CN" altLang="en-US" dirty="0">
              <a:solidFill>
                <a:srgbClr val="E0421D"/>
              </a:solidFill>
            </a:rPr>
            <a:t>链</a:t>
          </a:r>
          <a:endParaRPr lang="en-US" altLang="zh-CN" dirty="0">
            <a:solidFill>
              <a:srgbClr val="E0421D"/>
            </a:solidFill>
          </a:endParaRPr>
        </a:p>
        <a:p>
          <a:pPr algn="l"/>
          <a:r>
            <a:rPr lang="zh-CN" altLang="en-US" dirty="0">
              <a:solidFill>
                <a:srgbClr val="E0421D"/>
              </a:solidFill>
            </a:rPr>
            <a:t>金</a:t>
          </a:r>
          <a:endParaRPr lang="en-US" altLang="zh-CN" dirty="0">
            <a:solidFill>
              <a:srgbClr val="E0421D"/>
            </a:solidFill>
          </a:endParaRPr>
        </a:p>
        <a:p>
          <a:pPr algn="l"/>
          <a:r>
            <a:rPr lang="zh-CN" altLang="en-US" dirty="0">
              <a:solidFill>
                <a:srgbClr val="E0421D"/>
              </a:solidFill>
            </a:rPr>
            <a:t>融</a:t>
          </a:r>
          <a:endParaRPr lang="en-US" altLang="zh-CN" dirty="0">
            <a:solidFill>
              <a:srgbClr val="E0421D"/>
            </a:solidFill>
          </a:endParaRPr>
        </a:p>
        <a:p>
          <a:pPr algn="l"/>
          <a:r>
            <a:rPr lang="zh-CN" altLang="en-US" dirty="0">
              <a:solidFill>
                <a:srgbClr val="E0421D"/>
              </a:solidFill>
            </a:rPr>
            <a:t>产</a:t>
          </a:r>
          <a:endParaRPr lang="en-US" altLang="zh-CN" dirty="0">
            <a:solidFill>
              <a:srgbClr val="E0421D"/>
            </a:solidFill>
          </a:endParaRPr>
        </a:p>
        <a:p>
          <a:pPr algn="l"/>
          <a:r>
            <a:rPr lang="zh-CN" altLang="en-US" dirty="0">
              <a:solidFill>
                <a:srgbClr val="E0421D"/>
              </a:solidFill>
            </a:rPr>
            <a:t>品</a:t>
          </a:r>
        </a:p>
      </dgm:t>
    </dgm:pt>
    <dgm:pt modelId="{1D0E74EA-1D7E-4BA4-9263-FB4F5178CD02}" type="parTrans" cxnId="{454CB9BB-A9F3-4AA7-B2B2-406CE28BCD9F}">
      <dgm:prSet/>
      <dgm:spPr/>
      <dgm:t>
        <a:bodyPr/>
        <a:lstStyle/>
        <a:p>
          <a:pPr algn="l"/>
          <a:endParaRPr lang="zh-CN" altLang="en-US">
            <a:solidFill>
              <a:schemeClr val="tx1">
                <a:lumMod val="65000"/>
                <a:lumOff val="35000"/>
              </a:schemeClr>
            </a:solidFill>
          </a:endParaRPr>
        </a:p>
      </dgm:t>
    </dgm:pt>
    <dgm:pt modelId="{727B4971-2D11-4990-9627-9101C1557E2C}" type="sibTrans" cxnId="{454CB9BB-A9F3-4AA7-B2B2-406CE28BCD9F}">
      <dgm:prSet/>
      <dgm:spPr/>
      <dgm:t>
        <a:bodyPr/>
        <a:lstStyle/>
        <a:p>
          <a:pPr algn="l"/>
          <a:endParaRPr lang="zh-CN" altLang="en-US">
            <a:solidFill>
              <a:schemeClr val="tx1">
                <a:lumMod val="65000"/>
                <a:lumOff val="35000"/>
              </a:schemeClr>
            </a:solidFill>
          </a:endParaRPr>
        </a:p>
      </dgm:t>
    </dgm:pt>
    <dgm:pt modelId="{8BEA0759-E3DF-415B-AA8A-35462449DEF4}">
      <dgm:prSet phldrT="[文本]"/>
      <dgm:spPr/>
      <dgm:t>
        <a:bodyPr/>
        <a:lstStyle/>
        <a:p>
          <a:pPr algn="l"/>
          <a:r>
            <a:rPr lang="zh-CN" altLang="en-US" b="0" i="0" dirty="0">
              <a:solidFill>
                <a:schemeClr val="tx1">
                  <a:lumMod val="65000"/>
                  <a:lumOff val="35000"/>
                </a:schemeClr>
              </a:solidFill>
            </a:rPr>
            <a:t>区块链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供应链金融解决方案：释放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传递核心企业信用的同时打破信息不对称、降低信任成本及资金流转风险等问题，用区块链技术将</a:t>
          </a:r>
          <a:r>
            <a:rPr lang="zh-CN" altLang="en-US" b="1" i="0" u="sng" dirty="0">
              <a:solidFill>
                <a:schemeClr val="tx1">
                  <a:lumMod val="65000"/>
                  <a:lumOff val="35000"/>
                </a:schemeClr>
              </a:solidFill>
            </a:rPr>
            <a:t>企业‘资产’</a:t>
          </a:r>
          <a:r>
            <a:rPr lang="zh-CN" altLang="en-US" b="0" i="0" dirty="0">
              <a:solidFill>
                <a:schemeClr val="tx1">
                  <a:lumMod val="65000"/>
                  <a:lumOff val="35000"/>
                </a:schemeClr>
              </a:solidFill>
            </a:rPr>
            <a:t>转换为一种可拆分、可流转、可持有到期、可融资的区块链</a:t>
          </a:r>
          <a:r>
            <a:rPr lang="zh-CN" altLang="en-US" b="1" i="0" u="sng" dirty="0">
              <a:solidFill>
                <a:schemeClr val="tx1">
                  <a:lumMod val="65000"/>
                  <a:lumOff val="35000"/>
                </a:schemeClr>
              </a:solidFill>
            </a:rPr>
            <a:t>记账凭证</a:t>
          </a:r>
          <a:r>
            <a:rPr lang="zh-CN" altLang="en-US" b="0" i="0" dirty="0">
              <a:solidFill>
                <a:schemeClr val="tx1">
                  <a:lumMod val="65000"/>
                  <a:lumOff val="35000"/>
                </a:schemeClr>
              </a:solidFill>
            </a:rPr>
            <a:t>。</a:t>
          </a:r>
        </a:p>
      </dgm:t>
    </dgm:pt>
    <dgm:pt modelId="{B975B08C-5757-48B3-8E70-3733D432259C}" type="parTrans" cxnId="{02558E6C-75E8-436D-92D0-640BCD3222D3}">
      <dgm:prSet/>
      <dgm:spPr/>
      <dgm:t>
        <a:bodyPr/>
        <a:lstStyle/>
        <a:p>
          <a:pPr algn="l"/>
          <a:endParaRPr lang="zh-CN" altLang="en-US">
            <a:solidFill>
              <a:schemeClr val="tx1">
                <a:lumMod val="65000"/>
                <a:lumOff val="35000"/>
              </a:schemeClr>
            </a:solidFill>
          </a:endParaRPr>
        </a:p>
      </dgm:t>
    </dgm:pt>
    <dgm:pt modelId="{D09C1D34-62A8-480D-9A6D-1DFBEBC339D9}" type="sibTrans" cxnId="{02558E6C-75E8-436D-92D0-640BCD3222D3}">
      <dgm:prSet/>
      <dgm:spPr/>
      <dgm:t>
        <a:bodyPr/>
        <a:lstStyle/>
        <a:p>
          <a:pPr algn="l"/>
          <a:endParaRPr lang="zh-CN" altLang="en-US">
            <a:solidFill>
              <a:schemeClr val="tx1">
                <a:lumMod val="65000"/>
                <a:lumOff val="35000"/>
              </a:schemeClr>
            </a:solidFill>
          </a:endParaRPr>
        </a:p>
      </dgm:t>
    </dgm:pt>
    <dgm:pt modelId="{F4507C41-B3E4-4D31-94D0-FD98CCADF658}">
      <dgm:prSet phldrT="[文本]" custT="1"/>
      <dgm:spPr/>
      <dgm:t>
        <a:bodyPr/>
        <a:lstStyle/>
        <a:p>
          <a:pPr algn="l"/>
          <a:r>
            <a:rPr lang="zh-CN" altLang="en-US" sz="2000" dirty="0">
              <a:solidFill>
                <a:schemeClr val="tx1">
                  <a:lumMod val="65000"/>
                  <a:lumOff val="35000"/>
                </a:schemeClr>
              </a:solidFill>
            </a:rPr>
            <a:t>什么是资产？  </a:t>
          </a:r>
          <a:r>
            <a:rPr lang="zh-CN" altLang="en-US" sz="2000" dirty="0">
              <a:solidFill>
                <a:srgbClr val="ED7D31"/>
              </a:solidFill>
            </a:rPr>
            <a:t>可带来现金流入的资源</a:t>
          </a:r>
          <a:endParaRPr lang="en-US" altLang="zh-CN" sz="2000" dirty="0">
            <a:solidFill>
              <a:srgbClr val="ED7D31"/>
            </a:solidFill>
          </a:endParaRPr>
        </a:p>
        <a:p>
          <a:pPr algn="l"/>
          <a:r>
            <a:rPr lang="zh-CN" altLang="en-US" sz="2000" dirty="0">
              <a:solidFill>
                <a:schemeClr val="tx1">
                  <a:lumMod val="65000"/>
                  <a:lumOff val="35000"/>
                </a:schemeClr>
              </a:solidFill>
            </a:rPr>
            <a:t>这里的资产是指什么？  </a:t>
          </a:r>
          <a:r>
            <a:rPr lang="zh-CN" altLang="en-US" sz="2000" dirty="0">
              <a:solidFill>
                <a:srgbClr val="ED7D31"/>
              </a:solidFill>
            </a:rPr>
            <a:t>应收账款</a:t>
          </a:r>
          <a:endParaRPr lang="en-US" altLang="zh-CN" sz="2000" dirty="0">
            <a:solidFill>
              <a:srgbClr val="ED7D31"/>
            </a:solidFill>
          </a:endParaRPr>
        </a:p>
        <a:p>
          <a:pPr algn="l"/>
          <a:r>
            <a:rPr lang="zh-CN" altLang="en-US" sz="2000" dirty="0">
              <a:solidFill>
                <a:schemeClr val="tx1">
                  <a:lumMod val="65000"/>
                  <a:lumOff val="35000"/>
                </a:schemeClr>
              </a:solidFill>
            </a:rPr>
            <a:t>谁的资产？  </a:t>
          </a:r>
          <a:r>
            <a:rPr lang="zh-CN" altLang="en-US" sz="2000" dirty="0">
              <a:solidFill>
                <a:srgbClr val="ED7D31"/>
              </a:solidFill>
            </a:rPr>
            <a:t>各级供应商</a:t>
          </a:r>
          <a:endParaRPr lang="en-US" altLang="zh-CN" sz="2000" dirty="0">
            <a:solidFill>
              <a:srgbClr val="ED7D31"/>
            </a:solidFill>
          </a:endParaRPr>
        </a:p>
      </dgm:t>
    </dgm:pt>
    <dgm:pt modelId="{0993A23F-5E93-4D62-9B9E-47FCAFBB59B3}" type="parTrans" cxnId="{D252DBD6-03E9-4F60-9E46-EF58EDA3A9B8}">
      <dgm:prSet/>
      <dgm:spPr/>
      <dgm:t>
        <a:bodyPr/>
        <a:lstStyle/>
        <a:p>
          <a:pPr algn="l"/>
          <a:endParaRPr lang="zh-CN" altLang="en-US">
            <a:solidFill>
              <a:schemeClr val="tx1">
                <a:lumMod val="65000"/>
                <a:lumOff val="35000"/>
              </a:schemeClr>
            </a:solidFill>
          </a:endParaRPr>
        </a:p>
      </dgm:t>
    </dgm:pt>
    <dgm:pt modelId="{2F0DB6FE-4674-48F9-B288-0BA3284F5B7C}" type="sibTrans" cxnId="{D252DBD6-03E9-4F60-9E46-EF58EDA3A9B8}">
      <dgm:prSet/>
      <dgm:spPr/>
      <dgm:t>
        <a:bodyPr/>
        <a:lstStyle/>
        <a:p>
          <a:pPr algn="l"/>
          <a:endParaRPr lang="zh-CN" altLang="en-US">
            <a:solidFill>
              <a:schemeClr val="tx1">
                <a:lumMod val="65000"/>
                <a:lumOff val="35000"/>
              </a:schemeClr>
            </a:solidFill>
          </a:endParaRPr>
        </a:p>
      </dgm:t>
    </dgm:pt>
    <dgm:pt modelId="{58A4AAFF-67CA-486A-B3A4-949BA1BAF8BC}">
      <dgm:prSet phldrT="[文本]" custT="1"/>
      <dgm:spPr/>
      <dgm:t>
        <a:bodyPr/>
        <a:lstStyle/>
        <a:p>
          <a:pPr algn="l"/>
          <a:r>
            <a:rPr lang="zh-CN" altLang="en-US" sz="2000" kern="1200" dirty="0">
              <a:solidFill>
                <a:schemeClr val="tx1">
                  <a:lumMod val="65000"/>
                  <a:lumOff val="35000"/>
                </a:schemeClr>
              </a:solidFill>
            </a:rPr>
            <a:t>什么是记账凭证</a:t>
          </a:r>
          <a:endParaRPr lang="en-US" altLang="zh-CN" sz="2000" kern="1200" dirty="0">
            <a:solidFill>
              <a:schemeClr val="tx1">
                <a:lumMod val="65000"/>
                <a:lumOff val="35000"/>
              </a:schemeClr>
            </a:solidFill>
          </a:endParaRPr>
        </a:p>
        <a:p>
          <a:pPr algn="l"/>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algn="l"/>
          <a:r>
            <a:rPr lang="zh-CN" altLang="en-US" sz="2000" kern="1200" dirty="0">
              <a:solidFill>
                <a:schemeClr val="tx1">
                  <a:lumMod val="65000"/>
                  <a:lumOff val="35000"/>
                </a:schemeClr>
              </a:solidFill>
            </a:rPr>
            <a:t>谁记账？</a:t>
          </a:r>
          <a:endParaRPr lang="zh-CN" altLang="en-US" sz="2000" kern="1200" dirty="0">
            <a:solidFill>
              <a:srgbClr val="ED7D31"/>
            </a:solidFill>
          </a:endParaRPr>
        </a:p>
      </dgm:t>
    </dgm:pt>
    <dgm:pt modelId="{F46C1866-7DA3-4597-98C3-63988F298D9D}" type="parTrans" cxnId="{A65BB081-3732-4467-BD36-154708A87F00}">
      <dgm:prSet/>
      <dgm:spPr/>
      <dgm:t>
        <a:bodyPr/>
        <a:lstStyle/>
        <a:p>
          <a:pPr algn="l"/>
          <a:endParaRPr lang="zh-CN" altLang="en-US">
            <a:solidFill>
              <a:schemeClr val="tx1">
                <a:lumMod val="65000"/>
                <a:lumOff val="35000"/>
              </a:schemeClr>
            </a:solidFill>
          </a:endParaRPr>
        </a:p>
      </dgm:t>
    </dgm:pt>
    <dgm:pt modelId="{41AC8F0F-E598-4ED4-A887-0BCDEA6C3C36}" type="sibTrans" cxnId="{A65BB081-3732-4467-BD36-154708A87F00}">
      <dgm:prSet/>
      <dgm:spPr/>
      <dgm:t>
        <a:bodyPr/>
        <a:lstStyle/>
        <a:p>
          <a:pPr algn="l"/>
          <a:endParaRPr lang="zh-CN" altLang="en-US">
            <a:solidFill>
              <a:schemeClr val="tx1">
                <a:lumMod val="65000"/>
                <a:lumOff val="35000"/>
              </a:schemeClr>
            </a:solidFill>
          </a:endParaRPr>
        </a:p>
      </dgm:t>
    </dgm:pt>
    <dgm:pt modelId="{C28D545C-C90F-4A24-A035-BB1E8802C3E4}" type="pres">
      <dgm:prSet presAssocID="{1F8EEC98-8FF4-4054-8BBE-4DD3265D54D5}" presName="vert0" presStyleCnt="0">
        <dgm:presLayoutVars>
          <dgm:dir/>
          <dgm:animOne val="branch"/>
          <dgm:animLvl val="lvl"/>
        </dgm:presLayoutVars>
      </dgm:prSet>
      <dgm:spPr/>
    </dgm:pt>
    <dgm:pt modelId="{F9504D9F-E394-49F8-B2B4-CED6A9AFD790}" type="pres">
      <dgm:prSet presAssocID="{0A3B234D-77DC-4F64-A1C4-65D48EA88E2A}" presName="thickLine" presStyleLbl="alignNode1" presStyleIdx="0" presStyleCnt="1"/>
      <dgm:spPr/>
    </dgm:pt>
    <dgm:pt modelId="{15BEF1DE-5DCA-4A67-B8FB-5507BE9A9B66}" type="pres">
      <dgm:prSet presAssocID="{0A3B234D-77DC-4F64-A1C4-65D48EA88E2A}" presName="horz1" presStyleCnt="0"/>
      <dgm:spPr/>
    </dgm:pt>
    <dgm:pt modelId="{F815ED47-AD3E-4506-9B80-2D72ABF82179}" type="pres">
      <dgm:prSet presAssocID="{0A3B234D-77DC-4F64-A1C4-65D48EA88E2A}" presName="tx1" presStyleLbl="revTx" presStyleIdx="0" presStyleCnt="4" custScaleX="22410"/>
      <dgm:spPr/>
    </dgm:pt>
    <dgm:pt modelId="{58804A75-577C-4A7F-B9FB-C0B970DA3C9F}" type="pres">
      <dgm:prSet presAssocID="{0A3B234D-77DC-4F64-A1C4-65D48EA88E2A}" presName="vert1" presStyleCnt="0"/>
      <dgm:spPr/>
    </dgm:pt>
    <dgm:pt modelId="{350EDAA4-FA37-4A40-939B-489810C4CA40}" type="pres">
      <dgm:prSet presAssocID="{8BEA0759-E3DF-415B-AA8A-35462449DEF4}" presName="vertSpace2a" presStyleCnt="0"/>
      <dgm:spPr/>
    </dgm:pt>
    <dgm:pt modelId="{48B62E74-297E-4754-B923-2D7EE837DCA4}" type="pres">
      <dgm:prSet presAssocID="{8BEA0759-E3DF-415B-AA8A-35462449DEF4}" presName="horz2" presStyleCnt="0"/>
      <dgm:spPr/>
    </dgm:pt>
    <dgm:pt modelId="{FE6B5D45-DF90-451F-B9BB-4A6E56D80402}" type="pres">
      <dgm:prSet presAssocID="{8BEA0759-E3DF-415B-AA8A-35462449DEF4}" presName="horzSpace2" presStyleCnt="0"/>
      <dgm:spPr/>
    </dgm:pt>
    <dgm:pt modelId="{7663529F-2FD5-425C-AD8F-C1B77B550601}" type="pres">
      <dgm:prSet presAssocID="{8BEA0759-E3DF-415B-AA8A-35462449DEF4}" presName="tx2" presStyleLbl="revTx" presStyleIdx="1" presStyleCnt="4" custScaleY="76139"/>
      <dgm:spPr/>
    </dgm:pt>
    <dgm:pt modelId="{A403B7DB-4B8D-4DEE-BFF5-285863AE0B70}" type="pres">
      <dgm:prSet presAssocID="{8BEA0759-E3DF-415B-AA8A-35462449DEF4}" presName="vert2" presStyleCnt="0"/>
      <dgm:spPr/>
    </dgm:pt>
    <dgm:pt modelId="{04EA9B5D-A6CF-490C-8445-5E561550541F}" type="pres">
      <dgm:prSet presAssocID="{8BEA0759-E3DF-415B-AA8A-35462449DEF4}" presName="thinLine2b" presStyleLbl="callout" presStyleIdx="0" presStyleCnt="3"/>
      <dgm:spPr/>
    </dgm:pt>
    <dgm:pt modelId="{7C9180D6-E158-42BC-96B4-F329B12876F4}" type="pres">
      <dgm:prSet presAssocID="{8BEA0759-E3DF-415B-AA8A-35462449DEF4}" presName="vertSpace2b" presStyleCnt="0"/>
      <dgm:spPr/>
    </dgm:pt>
    <dgm:pt modelId="{D41B9D8E-55F3-4731-90E8-D0532C44931E}" type="pres">
      <dgm:prSet presAssocID="{F4507C41-B3E4-4D31-94D0-FD98CCADF658}" presName="horz2" presStyleCnt="0"/>
      <dgm:spPr/>
    </dgm:pt>
    <dgm:pt modelId="{C823059D-3A96-4AF5-827E-E9E17503494D}" type="pres">
      <dgm:prSet presAssocID="{F4507C41-B3E4-4D31-94D0-FD98CCADF658}" presName="horzSpace2" presStyleCnt="0"/>
      <dgm:spPr/>
    </dgm:pt>
    <dgm:pt modelId="{DC590D2A-D38B-4055-A1FF-41E084CCF11F}" type="pres">
      <dgm:prSet presAssocID="{F4507C41-B3E4-4D31-94D0-FD98CCADF658}" presName="tx2" presStyleLbl="revTx" presStyleIdx="2" presStyleCnt="4" custScaleX="100740"/>
      <dgm:spPr/>
    </dgm:pt>
    <dgm:pt modelId="{4494FCEC-7324-483C-B61E-FE17140ADB51}" type="pres">
      <dgm:prSet presAssocID="{F4507C41-B3E4-4D31-94D0-FD98CCADF658}" presName="vert2" presStyleCnt="0"/>
      <dgm:spPr/>
    </dgm:pt>
    <dgm:pt modelId="{DA1FF827-CC7C-4319-B4B1-EF289E64258E}" type="pres">
      <dgm:prSet presAssocID="{F4507C41-B3E4-4D31-94D0-FD98CCADF658}" presName="thinLine2b" presStyleLbl="callout" presStyleIdx="1" presStyleCnt="3"/>
      <dgm:spPr/>
    </dgm:pt>
    <dgm:pt modelId="{5A01633A-6B7B-40AD-8F7E-5FA8E8DF5C09}" type="pres">
      <dgm:prSet presAssocID="{F4507C41-B3E4-4D31-94D0-FD98CCADF658}" presName="vertSpace2b" presStyleCnt="0"/>
      <dgm:spPr/>
    </dgm:pt>
    <dgm:pt modelId="{C0D09459-0C9B-4731-A625-2D502E12E774}" type="pres">
      <dgm:prSet presAssocID="{58A4AAFF-67CA-486A-B3A4-949BA1BAF8BC}" presName="horz2" presStyleCnt="0"/>
      <dgm:spPr/>
    </dgm:pt>
    <dgm:pt modelId="{9EC9782F-ADF4-47C9-93E2-FF66887F9D6A}" type="pres">
      <dgm:prSet presAssocID="{58A4AAFF-67CA-486A-B3A4-949BA1BAF8BC}" presName="horzSpace2" presStyleCnt="0"/>
      <dgm:spPr/>
    </dgm:pt>
    <dgm:pt modelId="{E1BC207A-C7A7-4E5B-886B-7C68C038FB63}" type="pres">
      <dgm:prSet presAssocID="{58A4AAFF-67CA-486A-B3A4-949BA1BAF8BC}" presName="tx2" presStyleLbl="revTx" presStyleIdx="3" presStyleCnt="4"/>
      <dgm:spPr/>
    </dgm:pt>
    <dgm:pt modelId="{30AF0BD3-5349-41ED-A4CA-4DC1FD40F633}" type="pres">
      <dgm:prSet presAssocID="{58A4AAFF-67CA-486A-B3A4-949BA1BAF8BC}" presName="vert2" presStyleCnt="0"/>
      <dgm:spPr/>
    </dgm:pt>
    <dgm:pt modelId="{FCE262DA-F7C9-4DB5-813E-AC2BFC06F4B5}" type="pres">
      <dgm:prSet presAssocID="{58A4AAFF-67CA-486A-B3A4-949BA1BAF8BC}" presName="thinLine2b" presStyleLbl="callout" presStyleIdx="2" presStyleCnt="3"/>
      <dgm:spPr/>
    </dgm:pt>
    <dgm:pt modelId="{085C4A97-D5D3-402C-92D1-1D8F8210868A}" type="pres">
      <dgm:prSet presAssocID="{58A4AAFF-67CA-486A-B3A4-949BA1BAF8BC}" presName="vertSpace2b" presStyleCnt="0"/>
      <dgm:spPr/>
    </dgm:pt>
  </dgm:ptLst>
  <dgm:cxnLst>
    <dgm:cxn modelId="{93997E07-4B89-4F20-8F34-29B8F15C68A8}" type="presOf" srcId="{F4507C41-B3E4-4D31-94D0-FD98CCADF658}" destId="{DC590D2A-D38B-4055-A1FF-41E084CCF11F}" srcOrd="0" destOrd="0" presId="urn:microsoft.com/office/officeart/2008/layout/LinedList"/>
    <dgm:cxn modelId="{F6597035-E582-401E-BFFB-068B46D95080}" type="presOf" srcId="{58A4AAFF-67CA-486A-B3A4-949BA1BAF8BC}" destId="{E1BC207A-C7A7-4E5B-886B-7C68C038FB63}" srcOrd="0" destOrd="0" presId="urn:microsoft.com/office/officeart/2008/layout/LinedList"/>
    <dgm:cxn modelId="{6E0DB744-F7FE-4B5A-9BF5-A20B26D3C5D9}" type="presOf" srcId="{1F8EEC98-8FF4-4054-8BBE-4DD3265D54D5}" destId="{C28D545C-C90F-4A24-A035-BB1E8802C3E4}" srcOrd="0" destOrd="0" presId="urn:microsoft.com/office/officeart/2008/layout/LinedList"/>
    <dgm:cxn modelId="{2BD66048-A9E1-4FE5-BA18-8059CFB06AB4}" type="presOf" srcId="{8BEA0759-E3DF-415B-AA8A-35462449DEF4}" destId="{7663529F-2FD5-425C-AD8F-C1B77B550601}" srcOrd="0" destOrd="0" presId="urn:microsoft.com/office/officeart/2008/layout/LinedList"/>
    <dgm:cxn modelId="{02558E6C-75E8-436D-92D0-640BCD3222D3}" srcId="{0A3B234D-77DC-4F64-A1C4-65D48EA88E2A}" destId="{8BEA0759-E3DF-415B-AA8A-35462449DEF4}" srcOrd="0" destOrd="0" parTransId="{B975B08C-5757-48B3-8E70-3733D432259C}" sibTransId="{D09C1D34-62A8-480D-9A6D-1DFBEBC339D9}"/>
    <dgm:cxn modelId="{9115E057-04A0-4735-A8FF-CAD8DAA4817A}" type="presOf" srcId="{0A3B234D-77DC-4F64-A1C4-65D48EA88E2A}" destId="{F815ED47-AD3E-4506-9B80-2D72ABF82179}" srcOrd="0" destOrd="0" presId="urn:microsoft.com/office/officeart/2008/layout/LinedList"/>
    <dgm:cxn modelId="{A65BB081-3732-4467-BD36-154708A87F00}" srcId="{0A3B234D-77DC-4F64-A1C4-65D48EA88E2A}" destId="{58A4AAFF-67CA-486A-B3A4-949BA1BAF8BC}" srcOrd="2" destOrd="0" parTransId="{F46C1866-7DA3-4597-98C3-63988F298D9D}" sibTransId="{41AC8F0F-E598-4ED4-A887-0BCDEA6C3C36}"/>
    <dgm:cxn modelId="{454CB9BB-A9F3-4AA7-B2B2-406CE28BCD9F}" srcId="{1F8EEC98-8FF4-4054-8BBE-4DD3265D54D5}" destId="{0A3B234D-77DC-4F64-A1C4-65D48EA88E2A}" srcOrd="0" destOrd="0" parTransId="{1D0E74EA-1D7E-4BA4-9263-FB4F5178CD02}" sibTransId="{727B4971-2D11-4990-9627-9101C1557E2C}"/>
    <dgm:cxn modelId="{D252DBD6-03E9-4F60-9E46-EF58EDA3A9B8}" srcId="{0A3B234D-77DC-4F64-A1C4-65D48EA88E2A}" destId="{F4507C41-B3E4-4D31-94D0-FD98CCADF658}" srcOrd="1" destOrd="0" parTransId="{0993A23F-5E93-4D62-9B9E-47FCAFBB59B3}" sibTransId="{2F0DB6FE-4674-48F9-B288-0BA3284F5B7C}"/>
    <dgm:cxn modelId="{FB391DA1-E705-4FB1-BAEC-B3FF7CDC71B5}" type="presParOf" srcId="{C28D545C-C90F-4A24-A035-BB1E8802C3E4}" destId="{F9504D9F-E394-49F8-B2B4-CED6A9AFD790}" srcOrd="0" destOrd="0" presId="urn:microsoft.com/office/officeart/2008/layout/LinedList"/>
    <dgm:cxn modelId="{CCED2BDA-1B95-421D-A8CE-17DA91492F6D}" type="presParOf" srcId="{C28D545C-C90F-4A24-A035-BB1E8802C3E4}" destId="{15BEF1DE-5DCA-4A67-B8FB-5507BE9A9B66}" srcOrd="1" destOrd="0" presId="urn:microsoft.com/office/officeart/2008/layout/LinedList"/>
    <dgm:cxn modelId="{A7E7CE3A-93DA-40B6-A86E-3DD64731E582}" type="presParOf" srcId="{15BEF1DE-5DCA-4A67-B8FB-5507BE9A9B66}" destId="{F815ED47-AD3E-4506-9B80-2D72ABF82179}" srcOrd="0" destOrd="0" presId="urn:microsoft.com/office/officeart/2008/layout/LinedList"/>
    <dgm:cxn modelId="{2431DBD0-5868-444D-900A-986732F06B57}" type="presParOf" srcId="{15BEF1DE-5DCA-4A67-B8FB-5507BE9A9B66}" destId="{58804A75-577C-4A7F-B9FB-C0B970DA3C9F}" srcOrd="1" destOrd="0" presId="urn:microsoft.com/office/officeart/2008/layout/LinedList"/>
    <dgm:cxn modelId="{92642AA7-5DD5-4218-B422-1EF7D3ED8533}" type="presParOf" srcId="{58804A75-577C-4A7F-B9FB-C0B970DA3C9F}" destId="{350EDAA4-FA37-4A40-939B-489810C4CA40}" srcOrd="0" destOrd="0" presId="urn:microsoft.com/office/officeart/2008/layout/LinedList"/>
    <dgm:cxn modelId="{BE5BE68A-1473-4FC6-9AD2-E073CF3FB282}" type="presParOf" srcId="{58804A75-577C-4A7F-B9FB-C0B970DA3C9F}" destId="{48B62E74-297E-4754-B923-2D7EE837DCA4}" srcOrd="1" destOrd="0" presId="urn:microsoft.com/office/officeart/2008/layout/LinedList"/>
    <dgm:cxn modelId="{00956EE9-7422-4D94-AF4E-992DCC8F65A9}" type="presParOf" srcId="{48B62E74-297E-4754-B923-2D7EE837DCA4}" destId="{FE6B5D45-DF90-451F-B9BB-4A6E56D80402}" srcOrd="0" destOrd="0" presId="urn:microsoft.com/office/officeart/2008/layout/LinedList"/>
    <dgm:cxn modelId="{3F893706-B551-4E38-9A7F-6FFB8E5C3B76}" type="presParOf" srcId="{48B62E74-297E-4754-B923-2D7EE837DCA4}" destId="{7663529F-2FD5-425C-AD8F-C1B77B550601}" srcOrd="1" destOrd="0" presId="urn:microsoft.com/office/officeart/2008/layout/LinedList"/>
    <dgm:cxn modelId="{0C8B5106-8DA0-4C21-90D1-EDAA443AA93F}" type="presParOf" srcId="{48B62E74-297E-4754-B923-2D7EE837DCA4}" destId="{A403B7DB-4B8D-4DEE-BFF5-285863AE0B70}" srcOrd="2" destOrd="0" presId="urn:microsoft.com/office/officeart/2008/layout/LinedList"/>
    <dgm:cxn modelId="{F979D619-C262-44EE-AAC6-92096E650B9A}" type="presParOf" srcId="{58804A75-577C-4A7F-B9FB-C0B970DA3C9F}" destId="{04EA9B5D-A6CF-490C-8445-5E561550541F}" srcOrd="2" destOrd="0" presId="urn:microsoft.com/office/officeart/2008/layout/LinedList"/>
    <dgm:cxn modelId="{1FF7B9E9-71AA-45C0-BEDC-D24638D06183}" type="presParOf" srcId="{58804A75-577C-4A7F-B9FB-C0B970DA3C9F}" destId="{7C9180D6-E158-42BC-96B4-F329B12876F4}" srcOrd="3" destOrd="0" presId="urn:microsoft.com/office/officeart/2008/layout/LinedList"/>
    <dgm:cxn modelId="{ECED46AD-A8A1-45D7-A2C5-96C0F53ADDBE}" type="presParOf" srcId="{58804A75-577C-4A7F-B9FB-C0B970DA3C9F}" destId="{D41B9D8E-55F3-4731-90E8-D0532C44931E}" srcOrd="4" destOrd="0" presId="urn:microsoft.com/office/officeart/2008/layout/LinedList"/>
    <dgm:cxn modelId="{3FDB751D-81E0-455D-9B22-AFB96163C73D}" type="presParOf" srcId="{D41B9D8E-55F3-4731-90E8-D0532C44931E}" destId="{C823059D-3A96-4AF5-827E-E9E17503494D}" srcOrd="0" destOrd="0" presId="urn:microsoft.com/office/officeart/2008/layout/LinedList"/>
    <dgm:cxn modelId="{BBE22101-91B1-4CF6-BCD3-F627066F42AA}" type="presParOf" srcId="{D41B9D8E-55F3-4731-90E8-D0532C44931E}" destId="{DC590D2A-D38B-4055-A1FF-41E084CCF11F}" srcOrd="1" destOrd="0" presId="urn:microsoft.com/office/officeart/2008/layout/LinedList"/>
    <dgm:cxn modelId="{8DB70A05-FDB6-4780-B628-D9D1E4AE98F5}" type="presParOf" srcId="{D41B9D8E-55F3-4731-90E8-D0532C44931E}" destId="{4494FCEC-7324-483C-B61E-FE17140ADB51}" srcOrd="2" destOrd="0" presId="urn:microsoft.com/office/officeart/2008/layout/LinedList"/>
    <dgm:cxn modelId="{58C225BF-7E34-4DAC-99BD-16B6DD462DDE}" type="presParOf" srcId="{58804A75-577C-4A7F-B9FB-C0B970DA3C9F}" destId="{DA1FF827-CC7C-4319-B4B1-EF289E64258E}" srcOrd="5" destOrd="0" presId="urn:microsoft.com/office/officeart/2008/layout/LinedList"/>
    <dgm:cxn modelId="{D3CCFCCE-B0B5-490F-8DE3-B8D4063A8051}" type="presParOf" srcId="{58804A75-577C-4A7F-B9FB-C0B970DA3C9F}" destId="{5A01633A-6B7B-40AD-8F7E-5FA8E8DF5C09}" srcOrd="6" destOrd="0" presId="urn:microsoft.com/office/officeart/2008/layout/LinedList"/>
    <dgm:cxn modelId="{9FA132FA-535A-4F38-A114-D8FEC41044B8}" type="presParOf" srcId="{58804A75-577C-4A7F-B9FB-C0B970DA3C9F}" destId="{C0D09459-0C9B-4731-A625-2D502E12E774}" srcOrd="7" destOrd="0" presId="urn:microsoft.com/office/officeart/2008/layout/LinedList"/>
    <dgm:cxn modelId="{2B1EABE5-DB05-41C1-AA6C-A06E75E9E3B9}" type="presParOf" srcId="{C0D09459-0C9B-4731-A625-2D502E12E774}" destId="{9EC9782F-ADF4-47C9-93E2-FF66887F9D6A}" srcOrd="0" destOrd="0" presId="urn:microsoft.com/office/officeart/2008/layout/LinedList"/>
    <dgm:cxn modelId="{62FE8FB6-6C3D-472D-9330-947CDAB16492}" type="presParOf" srcId="{C0D09459-0C9B-4731-A625-2D502E12E774}" destId="{E1BC207A-C7A7-4E5B-886B-7C68C038FB63}" srcOrd="1" destOrd="0" presId="urn:microsoft.com/office/officeart/2008/layout/LinedList"/>
    <dgm:cxn modelId="{8501596A-C4CD-4750-BB55-C00D75BD2587}" type="presParOf" srcId="{C0D09459-0C9B-4731-A625-2D502E12E774}" destId="{30AF0BD3-5349-41ED-A4CA-4DC1FD40F633}" srcOrd="2" destOrd="0" presId="urn:microsoft.com/office/officeart/2008/layout/LinedList"/>
    <dgm:cxn modelId="{84B2D652-A75F-4EA4-B38B-B1D48F146CFB}" type="presParOf" srcId="{58804A75-577C-4A7F-B9FB-C0B970DA3C9F}" destId="{FCE262DA-F7C9-4DB5-813E-AC2BFC06F4B5}" srcOrd="8" destOrd="0" presId="urn:microsoft.com/office/officeart/2008/layout/LinedList"/>
    <dgm:cxn modelId="{F7DFE9BC-1D63-4F24-AD0C-55F7E19B2B85}" type="presParOf" srcId="{58804A75-577C-4A7F-B9FB-C0B970DA3C9F}" destId="{085C4A97-D5D3-402C-92D1-1D8F8210868A}"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8EEC98-8FF4-4054-8BBE-4DD3265D54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zh-CN" altLang="en-US"/>
        </a:p>
      </dgm:t>
    </dgm:pt>
    <dgm:pt modelId="{0A3B234D-77DC-4F64-A1C4-65D48EA88E2A}">
      <dgm:prSet phldrT="[文本]"/>
      <dgm:spPr/>
      <dgm:t>
        <a:bodyPr/>
        <a:lstStyle/>
        <a:p>
          <a:pPr algn="l"/>
          <a:r>
            <a:rPr lang="zh-CN" altLang="en-US" dirty="0">
              <a:solidFill>
                <a:srgbClr val="E0421D"/>
              </a:solidFill>
            </a:rPr>
            <a:t>壹诺供应链金融产品</a:t>
          </a:r>
        </a:p>
      </dgm:t>
    </dgm:pt>
    <dgm:pt modelId="{1D0E74EA-1D7E-4BA4-9263-FB4F5178CD02}" type="parTrans" cxnId="{454CB9BB-A9F3-4AA7-B2B2-406CE28BCD9F}">
      <dgm:prSet/>
      <dgm:spPr/>
      <dgm:t>
        <a:bodyPr/>
        <a:lstStyle/>
        <a:p>
          <a:pPr algn="l"/>
          <a:endParaRPr lang="zh-CN" altLang="en-US">
            <a:solidFill>
              <a:schemeClr val="tx1">
                <a:lumMod val="65000"/>
                <a:lumOff val="35000"/>
              </a:schemeClr>
            </a:solidFill>
          </a:endParaRPr>
        </a:p>
      </dgm:t>
    </dgm:pt>
    <dgm:pt modelId="{727B4971-2D11-4990-9627-9101C1557E2C}" type="sibTrans" cxnId="{454CB9BB-A9F3-4AA7-B2B2-406CE28BCD9F}">
      <dgm:prSet/>
      <dgm:spPr/>
      <dgm:t>
        <a:bodyPr/>
        <a:lstStyle/>
        <a:p>
          <a:pPr algn="l"/>
          <a:endParaRPr lang="zh-CN" altLang="en-US">
            <a:solidFill>
              <a:schemeClr val="tx1">
                <a:lumMod val="65000"/>
                <a:lumOff val="35000"/>
              </a:schemeClr>
            </a:solidFill>
          </a:endParaRPr>
        </a:p>
      </dgm:t>
    </dgm:pt>
    <dgm:pt modelId="{8BEA0759-E3DF-415B-AA8A-35462449DEF4}">
      <dgm:prSet phldrT="[文本]"/>
      <dgm:spPr/>
      <dgm:t>
        <a:bodyPr/>
        <a:lstStyle/>
        <a:p>
          <a:pPr algn="l"/>
          <a:r>
            <a:rPr lang="zh-CN" altLang="en-US" b="0" i="0" dirty="0">
              <a:solidFill>
                <a:schemeClr val="tx1">
                  <a:lumMod val="65000"/>
                  <a:lumOff val="35000"/>
                </a:schemeClr>
              </a:solidFill>
            </a:rPr>
            <a:t>区块链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供应链金融解决方案：释放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传递核心企业信用的同时打破信息不对称、降低信任成本及资金流转风险等问题，用区块链技术将</a:t>
          </a:r>
          <a:r>
            <a:rPr lang="zh-CN" altLang="en-US" b="1" i="0" u="sng" dirty="0">
              <a:solidFill>
                <a:schemeClr val="tx1">
                  <a:lumMod val="65000"/>
                  <a:lumOff val="35000"/>
                </a:schemeClr>
              </a:solidFill>
            </a:rPr>
            <a:t>企业‘资产’</a:t>
          </a:r>
          <a:r>
            <a:rPr lang="zh-CN" altLang="en-US" b="0" i="0" dirty="0">
              <a:solidFill>
                <a:schemeClr val="tx1">
                  <a:lumMod val="65000"/>
                  <a:lumOff val="35000"/>
                </a:schemeClr>
              </a:solidFill>
            </a:rPr>
            <a:t>转换为一种可拆分、可流转、可持有到期、可融资的区块链</a:t>
          </a:r>
          <a:r>
            <a:rPr lang="zh-CN" altLang="en-US" b="1" i="0" u="sng" dirty="0">
              <a:solidFill>
                <a:schemeClr val="tx1">
                  <a:lumMod val="65000"/>
                  <a:lumOff val="35000"/>
                </a:schemeClr>
              </a:solidFill>
            </a:rPr>
            <a:t>记账凭证</a:t>
          </a:r>
          <a:r>
            <a:rPr lang="zh-CN" altLang="en-US" b="0" i="0" dirty="0">
              <a:solidFill>
                <a:schemeClr val="tx1">
                  <a:lumMod val="65000"/>
                  <a:lumOff val="35000"/>
                </a:schemeClr>
              </a:solidFill>
            </a:rPr>
            <a:t>。</a:t>
          </a:r>
        </a:p>
      </dgm:t>
    </dgm:pt>
    <dgm:pt modelId="{B975B08C-5757-48B3-8E70-3733D432259C}" type="parTrans" cxnId="{02558E6C-75E8-436D-92D0-640BCD3222D3}">
      <dgm:prSet/>
      <dgm:spPr/>
      <dgm:t>
        <a:bodyPr/>
        <a:lstStyle/>
        <a:p>
          <a:pPr algn="l"/>
          <a:endParaRPr lang="zh-CN" altLang="en-US">
            <a:solidFill>
              <a:schemeClr val="tx1">
                <a:lumMod val="65000"/>
                <a:lumOff val="35000"/>
              </a:schemeClr>
            </a:solidFill>
          </a:endParaRPr>
        </a:p>
      </dgm:t>
    </dgm:pt>
    <dgm:pt modelId="{D09C1D34-62A8-480D-9A6D-1DFBEBC339D9}" type="sibTrans" cxnId="{02558E6C-75E8-436D-92D0-640BCD3222D3}">
      <dgm:prSet/>
      <dgm:spPr/>
      <dgm:t>
        <a:bodyPr/>
        <a:lstStyle/>
        <a:p>
          <a:pPr algn="l"/>
          <a:endParaRPr lang="zh-CN" altLang="en-US">
            <a:solidFill>
              <a:schemeClr val="tx1">
                <a:lumMod val="65000"/>
                <a:lumOff val="35000"/>
              </a:schemeClr>
            </a:solidFill>
          </a:endParaRPr>
        </a:p>
      </dgm:t>
    </dgm:pt>
    <dgm:pt modelId="{F4507C41-B3E4-4D31-94D0-FD98CCADF658}">
      <dgm:prSet phldrT="[文本]" custT="1"/>
      <dgm:spPr/>
      <dgm:t>
        <a:bodyPr/>
        <a:lstStyle/>
        <a:p>
          <a:pPr algn="l"/>
          <a:r>
            <a:rPr lang="zh-CN" altLang="en-US" sz="2000" dirty="0">
              <a:solidFill>
                <a:schemeClr val="tx1">
                  <a:lumMod val="65000"/>
                  <a:lumOff val="35000"/>
                </a:schemeClr>
              </a:solidFill>
            </a:rPr>
            <a:t>什么是资产？  </a:t>
          </a:r>
          <a:r>
            <a:rPr lang="zh-CN" altLang="en-US" sz="2000" dirty="0">
              <a:solidFill>
                <a:srgbClr val="ED7D31"/>
              </a:solidFill>
            </a:rPr>
            <a:t>可带来现金流入的资源</a:t>
          </a:r>
          <a:endParaRPr lang="en-US" altLang="zh-CN" sz="2000" dirty="0">
            <a:solidFill>
              <a:srgbClr val="ED7D31"/>
            </a:solidFill>
          </a:endParaRPr>
        </a:p>
        <a:p>
          <a:pPr algn="l"/>
          <a:r>
            <a:rPr lang="zh-CN" altLang="en-US" sz="2000" dirty="0">
              <a:solidFill>
                <a:schemeClr val="tx1">
                  <a:lumMod val="65000"/>
                  <a:lumOff val="35000"/>
                </a:schemeClr>
              </a:solidFill>
            </a:rPr>
            <a:t>这里的资产是指什么？  </a:t>
          </a:r>
          <a:r>
            <a:rPr lang="zh-CN" altLang="en-US" sz="2000" dirty="0">
              <a:solidFill>
                <a:srgbClr val="ED7D31"/>
              </a:solidFill>
            </a:rPr>
            <a:t>应收账款</a:t>
          </a:r>
          <a:endParaRPr lang="en-US" altLang="zh-CN" sz="2000" dirty="0">
            <a:solidFill>
              <a:srgbClr val="ED7D31"/>
            </a:solidFill>
          </a:endParaRPr>
        </a:p>
        <a:p>
          <a:pPr algn="l"/>
          <a:r>
            <a:rPr lang="zh-CN" altLang="en-US" sz="2000" dirty="0">
              <a:solidFill>
                <a:schemeClr val="tx1">
                  <a:lumMod val="65000"/>
                  <a:lumOff val="35000"/>
                </a:schemeClr>
              </a:solidFill>
            </a:rPr>
            <a:t>谁的资产？  </a:t>
          </a:r>
          <a:r>
            <a:rPr lang="zh-CN" altLang="en-US" sz="2000" dirty="0">
              <a:solidFill>
                <a:srgbClr val="ED7D31"/>
              </a:solidFill>
            </a:rPr>
            <a:t>各级供应商</a:t>
          </a:r>
          <a:endParaRPr lang="en-US" altLang="zh-CN" sz="2000" dirty="0">
            <a:solidFill>
              <a:srgbClr val="ED7D31"/>
            </a:solidFill>
          </a:endParaRPr>
        </a:p>
      </dgm:t>
    </dgm:pt>
    <dgm:pt modelId="{0993A23F-5E93-4D62-9B9E-47FCAFBB59B3}" type="parTrans" cxnId="{D252DBD6-03E9-4F60-9E46-EF58EDA3A9B8}">
      <dgm:prSet/>
      <dgm:spPr/>
      <dgm:t>
        <a:bodyPr/>
        <a:lstStyle/>
        <a:p>
          <a:pPr algn="l"/>
          <a:endParaRPr lang="zh-CN" altLang="en-US">
            <a:solidFill>
              <a:schemeClr val="tx1">
                <a:lumMod val="65000"/>
                <a:lumOff val="35000"/>
              </a:schemeClr>
            </a:solidFill>
          </a:endParaRPr>
        </a:p>
      </dgm:t>
    </dgm:pt>
    <dgm:pt modelId="{2F0DB6FE-4674-48F9-B288-0BA3284F5B7C}" type="sibTrans" cxnId="{D252DBD6-03E9-4F60-9E46-EF58EDA3A9B8}">
      <dgm:prSet/>
      <dgm:spPr/>
      <dgm:t>
        <a:bodyPr/>
        <a:lstStyle/>
        <a:p>
          <a:pPr algn="l"/>
          <a:endParaRPr lang="zh-CN" altLang="en-US">
            <a:solidFill>
              <a:schemeClr val="tx1">
                <a:lumMod val="65000"/>
                <a:lumOff val="35000"/>
              </a:schemeClr>
            </a:solidFill>
          </a:endParaRPr>
        </a:p>
      </dgm:t>
    </dgm:pt>
    <dgm:pt modelId="{58A4AAFF-67CA-486A-B3A4-949BA1BAF8BC}">
      <dgm:prSet phldrT="[文本]" custT="1"/>
      <dgm:spPr/>
      <dgm:t>
        <a:bodyPr/>
        <a:lstStyle/>
        <a:p>
          <a:pPr algn="l"/>
          <a:r>
            <a:rPr lang="zh-CN" altLang="en-US" sz="2000" kern="1200" dirty="0">
              <a:solidFill>
                <a:schemeClr val="tx1">
                  <a:lumMod val="65000"/>
                  <a:lumOff val="35000"/>
                </a:schemeClr>
              </a:solidFill>
            </a:rPr>
            <a:t>什么是记账凭证</a:t>
          </a:r>
          <a:r>
            <a:rPr lang="en-US" altLang="zh-CN" sz="2000" kern="1200" dirty="0">
              <a:solidFill>
                <a:schemeClr val="tx1">
                  <a:lumMod val="65000"/>
                  <a:lumOff val="35000"/>
                </a:schemeClr>
              </a:solidFill>
            </a:rPr>
            <a:t>?  </a:t>
          </a:r>
          <a:r>
            <a:rPr lang="zh-CN" altLang="en-US" sz="2000" kern="1200" dirty="0">
              <a:solidFill>
                <a:srgbClr val="ED7D31"/>
              </a:solidFill>
              <a:latin typeface="Arial"/>
              <a:ea typeface="微软雅黑"/>
              <a:cs typeface="+mn-cs"/>
            </a:rPr>
            <a:t>企业财会</a:t>
          </a:r>
          <a:r>
            <a:rPr lang="zh-CN" altLang="en-US" sz="2000" kern="1200" dirty="0">
              <a:solidFill>
                <a:srgbClr val="ED7D31"/>
              </a:solidFill>
            </a:rPr>
            <a:t>部门对于经济业务的简要记载</a:t>
          </a:r>
          <a:endParaRPr lang="en-US" altLang="zh-CN" sz="2000" kern="1200" dirty="0">
            <a:solidFill>
              <a:srgbClr val="ED7D31"/>
            </a:solidFill>
          </a:endParaRPr>
        </a:p>
        <a:p>
          <a:pPr algn="l"/>
          <a:r>
            <a:rPr lang="zh-CN" altLang="en-US" sz="2000" kern="1200" dirty="0">
              <a:solidFill>
                <a:schemeClr val="tx1">
                  <a:lumMod val="65000"/>
                  <a:lumOff val="35000"/>
                </a:schemeClr>
              </a:solidFill>
            </a:rPr>
            <a:t>记什么账？  </a:t>
          </a:r>
          <a:r>
            <a:rPr lang="zh-CN" altLang="en-US" sz="2000" kern="1200" dirty="0">
              <a:solidFill>
                <a:srgbClr val="ED7D31"/>
              </a:solidFill>
            </a:rPr>
            <a:t>应收和应付</a:t>
          </a:r>
          <a:endParaRPr lang="en-US" altLang="zh-CN" sz="2000" kern="1200" dirty="0">
            <a:solidFill>
              <a:srgbClr val="ED7D31"/>
            </a:solidFill>
          </a:endParaRPr>
        </a:p>
        <a:p>
          <a:pPr algn="l"/>
          <a:r>
            <a:rPr lang="zh-CN" altLang="en-US" sz="2000" kern="1200" dirty="0">
              <a:solidFill>
                <a:schemeClr val="tx1">
                  <a:lumMod val="65000"/>
                  <a:lumOff val="35000"/>
                </a:schemeClr>
              </a:solidFill>
            </a:rPr>
            <a:t>谁记账？  </a:t>
          </a:r>
          <a:r>
            <a:rPr lang="zh-CN" altLang="en-US" sz="2000" kern="1200" dirty="0">
              <a:solidFill>
                <a:srgbClr val="ED7D31"/>
              </a:solidFill>
            </a:rPr>
            <a:t>核心企业和供应商</a:t>
          </a:r>
        </a:p>
      </dgm:t>
    </dgm:pt>
    <dgm:pt modelId="{F46C1866-7DA3-4597-98C3-63988F298D9D}" type="parTrans" cxnId="{A65BB081-3732-4467-BD36-154708A87F00}">
      <dgm:prSet/>
      <dgm:spPr/>
      <dgm:t>
        <a:bodyPr/>
        <a:lstStyle/>
        <a:p>
          <a:pPr algn="l"/>
          <a:endParaRPr lang="zh-CN" altLang="en-US">
            <a:solidFill>
              <a:schemeClr val="tx1">
                <a:lumMod val="65000"/>
                <a:lumOff val="35000"/>
              </a:schemeClr>
            </a:solidFill>
          </a:endParaRPr>
        </a:p>
      </dgm:t>
    </dgm:pt>
    <dgm:pt modelId="{41AC8F0F-E598-4ED4-A887-0BCDEA6C3C36}" type="sibTrans" cxnId="{A65BB081-3732-4467-BD36-154708A87F00}">
      <dgm:prSet/>
      <dgm:spPr/>
      <dgm:t>
        <a:bodyPr/>
        <a:lstStyle/>
        <a:p>
          <a:pPr algn="l"/>
          <a:endParaRPr lang="zh-CN" altLang="en-US">
            <a:solidFill>
              <a:schemeClr val="tx1">
                <a:lumMod val="65000"/>
                <a:lumOff val="35000"/>
              </a:schemeClr>
            </a:solidFill>
          </a:endParaRPr>
        </a:p>
      </dgm:t>
    </dgm:pt>
    <dgm:pt modelId="{C28D545C-C90F-4A24-A035-BB1E8802C3E4}" type="pres">
      <dgm:prSet presAssocID="{1F8EEC98-8FF4-4054-8BBE-4DD3265D54D5}" presName="vert0" presStyleCnt="0">
        <dgm:presLayoutVars>
          <dgm:dir/>
          <dgm:animOne val="branch"/>
          <dgm:animLvl val="lvl"/>
        </dgm:presLayoutVars>
      </dgm:prSet>
      <dgm:spPr/>
    </dgm:pt>
    <dgm:pt modelId="{F9504D9F-E394-49F8-B2B4-CED6A9AFD790}" type="pres">
      <dgm:prSet presAssocID="{0A3B234D-77DC-4F64-A1C4-65D48EA88E2A}" presName="thickLine" presStyleLbl="alignNode1" presStyleIdx="0" presStyleCnt="1"/>
      <dgm:spPr/>
    </dgm:pt>
    <dgm:pt modelId="{15BEF1DE-5DCA-4A67-B8FB-5507BE9A9B66}" type="pres">
      <dgm:prSet presAssocID="{0A3B234D-77DC-4F64-A1C4-65D48EA88E2A}" presName="horz1" presStyleCnt="0"/>
      <dgm:spPr/>
    </dgm:pt>
    <dgm:pt modelId="{F815ED47-AD3E-4506-9B80-2D72ABF82179}" type="pres">
      <dgm:prSet presAssocID="{0A3B234D-77DC-4F64-A1C4-65D48EA88E2A}" presName="tx1" presStyleLbl="revTx" presStyleIdx="0" presStyleCnt="4" custScaleX="50890"/>
      <dgm:spPr/>
    </dgm:pt>
    <dgm:pt modelId="{58804A75-577C-4A7F-B9FB-C0B970DA3C9F}" type="pres">
      <dgm:prSet presAssocID="{0A3B234D-77DC-4F64-A1C4-65D48EA88E2A}" presName="vert1" presStyleCnt="0"/>
      <dgm:spPr/>
    </dgm:pt>
    <dgm:pt modelId="{350EDAA4-FA37-4A40-939B-489810C4CA40}" type="pres">
      <dgm:prSet presAssocID="{8BEA0759-E3DF-415B-AA8A-35462449DEF4}" presName="vertSpace2a" presStyleCnt="0"/>
      <dgm:spPr/>
    </dgm:pt>
    <dgm:pt modelId="{48B62E74-297E-4754-B923-2D7EE837DCA4}" type="pres">
      <dgm:prSet presAssocID="{8BEA0759-E3DF-415B-AA8A-35462449DEF4}" presName="horz2" presStyleCnt="0"/>
      <dgm:spPr/>
    </dgm:pt>
    <dgm:pt modelId="{FE6B5D45-DF90-451F-B9BB-4A6E56D80402}" type="pres">
      <dgm:prSet presAssocID="{8BEA0759-E3DF-415B-AA8A-35462449DEF4}" presName="horzSpace2" presStyleCnt="0"/>
      <dgm:spPr/>
    </dgm:pt>
    <dgm:pt modelId="{7663529F-2FD5-425C-AD8F-C1B77B550601}" type="pres">
      <dgm:prSet presAssocID="{8BEA0759-E3DF-415B-AA8A-35462449DEF4}" presName="tx2" presStyleLbl="revTx" presStyleIdx="1" presStyleCnt="4" custScaleY="76139"/>
      <dgm:spPr/>
    </dgm:pt>
    <dgm:pt modelId="{A403B7DB-4B8D-4DEE-BFF5-285863AE0B70}" type="pres">
      <dgm:prSet presAssocID="{8BEA0759-E3DF-415B-AA8A-35462449DEF4}" presName="vert2" presStyleCnt="0"/>
      <dgm:spPr/>
    </dgm:pt>
    <dgm:pt modelId="{04EA9B5D-A6CF-490C-8445-5E561550541F}" type="pres">
      <dgm:prSet presAssocID="{8BEA0759-E3DF-415B-AA8A-35462449DEF4}" presName="thinLine2b" presStyleLbl="callout" presStyleIdx="0" presStyleCnt="3"/>
      <dgm:spPr/>
    </dgm:pt>
    <dgm:pt modelId="{7C9180D6-E158-42BC-96B4-F329B12876F4}" type="pres">
      <dgm:prSet presAssocID="{8BEA0759-E3DF-415B-AA8A-35462449DEF4}" presName="vertSpace2b" presStyleCnt="0"/>
      <dgm:spPr/>
    </dgm:pt>
    <dgm:pt modelId="{D41B9D8E-55F3-4731-90E8-D0532C44931E}" type="pres">
      <dgm:prSet presAssocID="{F4507C41-B3E4-4D31-94D0-FD98CCADF658}" presName="horz2" presStyleCnt="0"/>
      <dgm:spPr/>
    </dgm:pt>
    <dgm:pt modelId="{C823059D-3A96-4AF5-827E-E9E17503494D}" type="pres">
      <dgm:prSet presAssocID="{F4507C41-B3E4-4D31-94D0-FD98CCADF658}" presName="horzSpace2" presStyleCnt="0"/>
      <dgm:spPr/>
    </dgm:pt>
    <dgm:pt modelId="{DC590D2A-D38B-4055-A1FF-41E084CCF11F}" type="pres">
      <dgm:prSet presAssocID="{F4507C41-B3E4-4D31-94D0-FD98CCADF658}" presName="tx2" presStyleLbl="revTx" presStyleIdx="2" presStyleCnt="4" custScaleX="100740"/>
      <dgm:spPr/>
    </dgm:pt>
    <dgm:pt modelId="{4494FCEC-7324-483C-B61E-FE17140ADB51}" type="pres">
      <dgm:prSet presAssocID="{F4507C41-B3E4-4D31-94D0-FD98CCADF658}" presName="vert2" presStyleCnt="0"/>
      <dgm:spPr/>
    </dgm:pt>
    <dgm:pt modelId="{DA1FF827-CC7C-4319-B4B1-EF289E64258E}" type="pres">
      <dgm:prSet presAssocID="{F4507C41-B3E4-4D31-94D0-FD98CCADF658}" presName="thinLine2b" presStyleLbl="callout" presStyleIdx="1" presStyleCnt="3"/>
      <dgm:spPr/>
    </dgm:pt>
    <dgm:pt modelId="{5A01633A-6B7B-40AD-8F7E-5FA8E8DF5C09}" type="pres">
      <dgm:prSet presAssocID="{F4507C41-B3E4-4D31-94D0-FD98CCADF658}" presName="vertSpace2b" presStyleCnt="0"/>
      <dgm:spPr/>
    </dgm:pt>
    <dgm:pt modelId="{C0D09459-0C9B-4731-A625-2D502E12E774}" type="pres">
      <dgm:prSet presAssocID="{58A4AAFF-67CA-486A-B3A4-949BA1BAF8BC}" presName="horz2" presStyleCnt="0"/>
      <dgm:spPr/>
    </dgm:pt>
    <dgm:pt modelId="{9EC9782F-ADF4-47C9-93E2-FF66887F9D6A}" type="pres">
      <dgm:prSet presAssocID="{58A4AAFF-67CA-486A-B3A4-949BA1BAF8BC}" presName="horzSpace2" presStyleCnt="0"/>
      <dgm:spPr/>
    </dgm:pt>
    <dgm:pt modelId="{E1BC207A-C7A7-4E5B-886B-7C68C038FB63}" type="pres">
      <dgm:prSet presAssocID="{58A4AAFF-67CA-486A-B3A4-949BA1BAF8BC}" presName="tx2" presStyleLbl="revTx" presStyleIdx="3" presStyleCnt="4"/>
      <dgm:spPr/>
    </dgm:pt>
    <dgm:pt modelId="{30AF0BD3-5349-41ED-A4CA-4DC1FD40F633}" type="pres">
      <dgm:prSet presAssocID="{58A4AAFF-67CA-486A-B3A4-949BA1BAF8BC}" presName="vert2" presStyleCnt="0"/>
      <dgm:spPr/>
    </dgm:pt>
    <dgm:pt modelId="{FCE262DA-F7C9-4DB5-813E-AC2BFC06F4B5}" type="pres">
      <dgm:prSet presAssocID="{58A4AAFF-67CA-486A-B3A4-949BA1BAF8BC}" presName="thinLine2b" presStyleLbl="callout" presStyleIdx="2" presStyleCnt="3"/>
      <dgm:spPr/>
    </dgm:pt>
    <dgm:pt modelId="{085C4A97-D5D3-402C-92D1-1D8F8210868A}" type="pres">
      <dgm:prSet presAssocID="{58A4AAFF-67CA-486A-B3A4-949BA1BAF8BC}" presName="vertSpace2b" presStyleCnt="0"/>
      <dgm:spPr/>
    </dgm:pt>
  </dgm:ptLst>
  <dgm:cxnLst>
    <dgm:cxn modelId="{93997E07-4B89-4F20-8F34-29B8F15C68A8}" type="presOf" srcId="{F4507C41-B3E4-4D31-94D0-FD98CCADF658}" destId="{DC590D2A-D38B-4055-A1FF-41E084CCF11F}" srcOrd="0" destOrd="0" presId="urn:microsoft.com/office/officeart/2008/layout/LinedList"/>
    <dgm:cxn modelId="{F6597035-E582-401E-BFFB-068B46D95080}" type="presOf" srcId="{58A4AAFF-67CA-486A-B3A4-949BA1BAF8BC}" destId="{E1BC207A-C7A7-4E5B-886B-7C68C038FB63}" srcOrd="0" destOrd="0" presId="urn:microsoft.com/office/officeart/2008/layout/LinedList"/>
    <dgm:cxn modelId="{6E0DB744-F7FE-4B5A-9BF5-A20B26D3C5D9}" type="presOf" srcId="{1F8EEC98-8FF4-4054-8BBE-4DD3265D54D5}" destId="{C28D545C-C90F-4A24-A035-BB1E8802C3E4}" srcOrd="0" destOrd="0" presId="urn:microsoft.com/office/officeart/2008/layout/LinedList"/>
    <dgm:cxn modelId="{2BD66048-A9E1-4FE5-BA18-8059CFB06AB4}" type="presOf" srcId="{8BEA0759-E3DF-415B-AA8A-35462449DEF4}" destId="{7663529F-2FD5-425C-AD8F-C1B77B550601}" srcOrd="0" destOrd="0" presId="urn:microsoft.com/office/officeart/2008/layout/LinedList"/>
    <dgm:cxn modelId="{02558E6C-75E8-436D-92D0-640BCD3222D3}" srcId="{0A3B234D-77DC-4F64-A1C4-65D48EA88E2A}" destId="{8BEA0759-E3DF-415B-AA8A-35462449DEF4}" srcOrd="0" destOrd="0" parTransId="{B975B08C-5757-48B3-8E70-3733D432259C}" sibTransId="{D09C1D34-62A8-480D-9A6D-1DFBEBC339D9}"/>
    <dgm:cxn modelId="{9115E057-04A0-4735-A8FF-CAD8DAA4817A}" type="presOf" srcId="{0A3B234D-77DC-4F64-A1C4-65D48EA88E2A}" destId="{F815ED47-AD3E-4506-9B80-2D72ABF82179}" srcOrd="0" destOrd="0" presId="urn:microsoft.com/office/officeart/2008/layout/LinedList"/>
    <dgm:cxn modelId="{A65BB081-3732-4467-BD36-154708A87F00}" srcId="{0A3B234D-77DC-4F64-A1C4-65D48EA88E2A}" destId="{58A4AAFF-67CA-486A-B3A4-949BA1BAF8BC}" srcOrd="2" destOrd="0" parTransId="{F46C1866-7DA3-4597-98C3-63988F298D9D}" sibTransId="{41AC8F0F-E598-4ED4-A887-0BCDEA6C3C36}"/>
    <dgm:cxn modelId="{454CB9BB-A9F3-4AA7-B2B2-406CE28BCD9F}" srcId="{1F8EEC98-8FF4-4054-8BBE-4DD3265D54D5}" destId="{0A3B234D-77DC-4F64-A1C4-65D48EA88E2A}" srcOrd="0" destOrd="0" parTransId="{1D0E74EA-1D7E-4BA4-9263-FB4F5178CD02}" sibTransId="{727B4971-2D11-4990-9627-9101C1557E2C}"/>
    <dgm:cxn modelId="{D252DBD6-03E9-4F60-9E46-EF58EDA3A9B8}" srcId="{0A3B234D-77DC-4F64-A1C4-65D48EA88E2A}" destId="{F4507C41-B3E4-4D31-94D0-FD98CCADF658}" srcOrd="1" destOrd="0" parTransId="{0993A23F-5E93-4D62-9B9E-47FCAFBB59B3}" sibTransId="{2F0DB6FE-4674-48F9-B288-0BA3284F5B7C}"/>
    <dgm:cxn modelId="{FB391DA1-E705-4FB1-BAEC-B3FF7CDC71B5}" type="presParOf" srcId="{C28D545C-C90F-4A24-A035-BB1E8802C3E4}" destId="{F9504D9F-E394-49F8-B2B4-CED6A9AFD790}" srcOrd="0" destOrd="0" presId="urn:microsoft.com/office/officeart/2008/layout/LinedList"/>
    <dgm:cxn modelId="{CCED2BDA-1B95-421D-A8CE-17DA91492F6D}" type="presParOf" srcId="{C28D545C-C90F-4A24-A035-BB1E8802C3E4}" destId="{15BEF1DE-5DCA-4A67-B8FB-5507BE9A9B66}" srcOrd="1" destOrd="0" presId="urn:microsoft.com/office/officeart/2008/layout/LinedList"/>
    <dgm:cxn modelId="{A7E7CE3A-93DA-40B6-A86E-3DD64731E582}" type="presParOf" srcId="{15BEF1DE-5DCA-4A67-B8FB-5507BE9A9B66}" destId="{F815ED47-AD3E-4506-9B80-2D72ABF82179}" srcOrd="0" destOrd="0" presId="urn:microsoft.com/office/officeart/2008/layout/LinedList"/>
    <dgm:cxn modelId="{2431DBD0-5868-444D-900A-986732F06B57}" type="presParOf" srcId="{15BEF1DE-5DCA-4A67-B8FB-5507BE9A9B66}" destId="{58804A75-577C-4A7F-B9FB-C0B970DA3C9F}" srcOrd="1" destOrd="0" presId="urn:microsoft.com/office/officeart/2008/layout/LinedList"/>
    <dgm:cxn modelId="{92642AA7-5DD5-4218-B422-1EF7D3ED8533}" type="presParOf" srcId="{58804A75-577C-4A7F-B9FB-C0B970DA3C9F}" destId="{350EDAA4-FA37-4A40-939B-489810C4CA40}" srcOrd="0" destOrd="0" presId="urn:microsoft.com/office/officeart/2008/layout/LinedList"/>
    <dgm:cxn modelId="{BE5BE68A-1473-4FC6-9AD2-E073CF3FB282}" type="presParOf" srcId="{58804A75-577C-4A7F-B9FB-C0B970DA3C9F}" destId="{48B62E74-297E-4754-B923-2D7EE837DCA4}" srcOrd="1" destOrd="0" presId="urn:microsoft.com/office/officeart/2008/layout/LinedList"/>
    <dgm:cxn modelId="{00956EE9-7422-4D94-AF4E-992DCC8F65A9}" type="presParOf" srcId="{48B62E74-297E-4754-B923-2D7EE837DCA4}" destId="{FE6B5D45-DF90-451F-B9BB-4A6E56D80402}" srcOrd="0" destOrd="0" presId="urn:microsoft.com/office/officeart/2008/layout/LinedList"/>
    <dgm:cxn modelId="{3F893706-B551-4E38-9A7F-6FFB8E5C3B76}" type="presParOf" srcId="{48B62E74-297E-4754-B923-2D7EE837DCA4}" destId="{7663529F-2FD5-425C-AD8F-C1B77B550601}" srcOrd="1" destOrd="0" presId="urn:microsoft.com/office/officeart/2008/layout/LinedList"/>
    <dgm:cxn modelId="{0C8B5106-8DA0-4C21-90D1-EDAA443AA93F}" type="presParOf" srcId="{48B62E74-297E-4754-B923-2D7EE837DCA4}" destId="{A403B7DB-4B8D-4DEE-BFF5-285863AE0B70}" srcOrd="2" destOrd="0" presId="urn:microsoft.com/office/officeart/2008/layout/LinedList"/>
    <dgm:cxn modelId="{F979D619-C262-44EE-AAC6-92096E650B9A}" type="presParOf" srcId="{58804A75-577C-4A7F-B9FB-C0B970DA3C9F}" destId="{04EA9B5D-A6CF-490C-8445-5E561550541F}" srcOrd="2" destOrd="0" presId="urn:microsoft.com/office/officeart/2008/layout/LinedList"/>
    <dgm:cxn modelId="{1FF7B9E9-71AA-45C0-BEDC-D24638D06183}" type="presParOf" srcId="{58804A75-577C-4A7F-B9FB-C0B970DA3C9F}" destId="{7C9180D6-E158-42BC-96B4-F329B12876F4}" srcOrd="3" destOrd="0" presId="urn:microsoft.com/office/officeart/2008/layout/LinedList"/>
    <dgm:cxn modelId="{ECED46AD-A8A1-45D7-A2C5-96C0F53ADDBE}" type="presParOf" srcId="{58804A75-577C-4A7F-B9FB-C0B970DA3C9F}" destId="{D41B9D8E-55F3-4731-90E8-D0532C44931E}" srcOrd="4" destOrd="0" presId="urn:microsoft.com/office/officeart/2008/layout/LinedList"/>
    <dgm:cxn modelId="{3FDB751D-81E0-455D-9B22-AFB96163C73D}" type="presParOf" srcId="{D41B9D8E-55F3-4731-90E8-D0532C44931E}" destId="{C823059D-3A96-4AF5-827E-E9E17503494D}" srcOrd="0" destOrd="0" presId="urn:microsoft.com/office/officeart/2008/layout/LinedList"/>
    <dgm:cxn modelId="{BBE22101-91B1-4CF6-BCD3-F627066F42AA}" type="presParOf" srcId="{D41B9D8E-55F3-4731-90E8-D0532C44931E}" destId="{DC590D2A-D38B-4055-A1FF-41E084CCF11F}" srcOrd="1" destOrd="0" presId="urn:microsoft.com/office/officeart/2008/layout/LinedList"/>
    <dgm:cxn modelId="{8DB70A05-FDB6-4780-B628-D9D1E4AE98F5}" type="presParOf" srcId="{D41B9D8E-55F3-4731-90E8-D0532C44931E}" destId="{4494FCEC-7324-483C-B61E-FE17140ADB51}" srcOrd="2" destOrd="0" presId="urn:microsoft.com/office/officeart/2008/layout/LinedList"/>
    <dgm:cxn modelId="{58C225BF-7E34-4DAC-99BD-16B6DD462DDE}" type="presParOf" srcId="{58804A75-577C-4A7F-B9FB-C0B970DA3C9F}" destId="{DA1FF827-CC7C-4319-B4B1-EF289E64258E}" srcOrd="5" destOrd="0" presId="urn:microsoft.com/office/officeart/2008/layout/LinedList"/>
    <dgm:cxn modelId="{D3CCFCCE-B0B5-490F-8DE3-B8D4063A8051}" type="presParOf" srcId="{58804A75-577C-4A7F-B9FB-C0B970DA3C9F}" destId="{5A01633A-6B7B-40AD-8F7E-5FA8E8DF5C09}" srcOrd="6" destOrd="0" presId="urn:microsoft.com/office/officeart/2008/layout/LinedList"/>
    <dgm:cxn modelId="{9FA132FA-535A-4F38-A114-D8FEC41044B8}" type="presParOf" srcId="{58804A75-577C-4A7F-B9FB-C0B970DA3C9F}" destId="{C0D09459-0C9B-4731-A625-2D502E12E774}" srcOrd="7" destOrd="0" presId="urn:microsoft.com/office/officeart/2008/layout/LinedList"/>
    <dgm:cxn modelId="{2B1EABE5-DB05-41C1-AA6C-A06E75E9E3B9}" type="presParOf" srcId="{C0D09459-0C9B-4731-A625-2D502E12E774}" destId="{9EC9782F-ADF4-47C9-93E2-FF66887F9D6A}" srcOrd="0" destOrd="0" presId="urn:microsoft.com/office/officeart/2008/layout/LinedList"/>
    <dgm:cxn modelId="{62FE8FB6-6C3D-472D-9330-947CDAB16492}" type="presParOf" srcId="{C0D09459-0C9B-4731-A625-2D502E12E774}" destId="{E1BC207A-C7A7-4E5B-886B-7C68C038FB63}" srcOrd="1" destOrd="0" presId="urn:microsoft.com/office/officeart/2008/layout/LinedList"/>
    <dgm:cxn modelId="{8501596A-C4CD-4750-BB55-C00D75BD2587}" type="presParOf" srcId="{C0D09459-0C9B-4731-A625-2D502E12E774}" destId="{30AF0BD3-5349-41ED-A4CA-4DC1FD40F633}" srcOrd="2" destOrd="0" presId="urn:microsoft.com/office/officeart/2008/layout/LinedList"/>
    <dgm:cxn modelId="{84B2D652-A75F-4EA4-B38B-B1D48F146CFB}" type="presParOf" srcId="{58804A75-577C-4A7F-B9FB-C0B970DA3C9F}" destId="{FCE262DA-F7C9-4DB5-813E-AC2BFC06F4B5}" srcOrd="8" destOrd="0" presId="urn:microsoft.com/office/officeart/2008/layout/LinedList"/>
    <dgm:cxn modelId="{F7DFE9BC-1D63-4F24-AD0C-55F7E19B2B85}" type="presParOf" srcId="{58804A75-577C-4A7F-B9FB-C0B970DA3C9F}" destId="{085C4A97-D5D3-402C-92D1-1D8F8210868A}"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F54183-3E41-4D1A-BAF7-BE5B6D5645FC}" type="doc">
      <dgm:prSet loTypeId="urn:microsoft.com/office/officeart/2005/8/layout/vList6" loCatId="list" qsTypeId="urn:microsoft.com/office/officeart/2005/8/quickstyle/simple2" qsCatId="simple" csTypeId="urn:microsoft.com/office/officeart/2005/8/colors/colorful5" csCatId="colorful" phldr="1"/>
      <dgm:spPr/>
      <dgm:t>
        <a:bodyPr/>
        <a:lstStyle/>
        <a:p>
          <a:endParaRPr lang="zh-CN" altLang="en-US"/>
        </a:p>
      </dgm:t>
    </dgm:pt>
    <dgm:pt modelId="{C23A99EC-D266-46E0-AAAD-7A022F972CE6}">
      <dgm:prSet phldrT="[文本]" custT="1"/>
      <dgm:spPr/>
      <dgm:t>
        <a:bodyPr/>
        <a:lstStyle/>
        <a:p>
          <a:r>
            <a:rPr lang="zh-CN" altLang="en-US" sz="2800" dirty="0"/>
            <a:t>什么是记账</a:t>
          </a:r>
        </a:p>
      </dgm:t>
    </dgm:pt>
    <dgm:pt modelId="{C27567FA-8CA2-404A-8B79-C05F11C22079}" type="parTrans" cxnId="{65F4DF48-D4FF-4D63-9C27-74B4E2CCE63A}">
      <dgm:prSet/>
      <dgm:spPr/>
      <dgm:t>
        <a:bodyPr/>
        <a:lstStyle/>
        <a:p>
          <a:endParaRPr lang="zh-CN" altLang="en-US"/>
        </a:p>
      </dgm:t>
    </dgm:pt>
    <dgm:pt modelId="{65734B04-615F-43D9-81B8-EC7C71BBFD40}" type="sibTrans" cxnId="{65F4DF48-D4FF-4D63-9C27-74B4E2CCE63A}">
      <dgm:prSet/>
      <dgm:spPr/>
      <dgm:t>
        <a:bodyPr/>
        <a:lstStyle/>
        <a:p>
          <a:endParaRPr lang="zh-CN" altLang="en-US"/>
        </a:p>
      </dgm:t>
    </dgm:pt>
    <dgm:pt modelId="{852110DF-1F08-4A86-9D46-E693AF16DF34}">
      <dgm:prSet phldrT="[文本]" custT="1"/>
      <dgm:spPr/>
      <dgm:t>
        <a:bodyPr anchor="ctr" anchorCtr="0"/>
        <a:lstStyle/>
        <a:p>
          <a:r>
            <a:rPr lang="zh-CN" altLang="en-US" sz="1800" dirty="0"/>
            <a:t>根据</a:t>
          </a:r>
          <a:r>
            <a:rPr lang="zh-CN" altLang="en-US" sz="1800" b="1" dirty="0"/>
            <a:t>原始凭证及记账凭证</a:t>
          </a:r>
          <a:r>
            <a:rPr lang="zh-CN" altLang="en-US" sz="1800" dirty="0"/>
            <a:t>，按照国家统一会计制度规定的会计科目，运用复式记账法</a:t>
          </a:r>
          <a:r>
            <a:rPr lang="zh-CN" altLang="en-US" sz="1800" b="1" dirty="0"/>
            <a:t>将经济业务</a:t>
          </a:r>
          <a:r>
            <a:rPr lang="zh-CN" altLang="en-US" sz="1800" dirty="0"/>
            <a:t>序时地、分类地</a:t>
          </a:r>
          <a:r>
            <a:rPr lang="zh-CN" altLang="en-US" sz="1800" b="1" dirty="0"/>
            <a:t>登记到账簿中</a:t>
          </a:r>
          <a:r>
            <a:rPr lang="zh-CN" altLang="en-US" sz="1800" dirty="0"/>
            <a:t>去</a:t>
          </a:r>
        </a:p>
      </dgm:t>
    </dgm:pt>
    <dgm:pt modelId="{4829C5DB-105A-4A49-8084-03BD2817076E}" type="parTrans" cxnId="{76C15D36-805B-4562-8341-BCC05C8D9C42}">
      <dgm:prSet/>
      <dgm:spPr/>
      <dgm:t>
        <a:bodyPr/>
        <a:lstStyle/>
        <a:p>
          <a:endParaRPr lang="zh-CN" altLang="en-US"/>
        </a:p>
      </dgm:t>
    </dgm:pt>
    <dgm:pt modelId="{90C671FC-8D9F-49C9-AEE9-28DF62FAC667}" type="sibTrans" cxnId="{76C15D36-805B-4562-8341-BCC05C8D9C42}">
      <dgm:prSet/>
      <dgm:spPr/>
      <dgm:t>
        <a:bodyPr/>
        <a:lstStyle/>
        <a:p>
          <a:endParaRPr lang="zh-CN" altLang="en-US"/>
        </a:p>
      </dgm:t>
    </dgm:pt>
    <dgm:pt modelId="{0EC26831-54CA-43A9-B3F7-9C3A4E2D249C}">
      <dgm:prSet phldrT="[文本]" custT="1"/>
      <dgm:spPr/>
      <dgm:t>
        <a:bodyPr/>
        <a:lstStyle/>
        <a:p>
          <a:r>
            <a:rPr lang="zh-CN" altLang="en-US" sz="2800" dirty="0"/>
            <a:t>为什么要</a:t>
          </a:r>
          <a:endParaRPr lang="en-US" altLang="zh-CN" sz="2800" dirty="0"/>
        </a:p>
        <a:p>
          <a:r>
            <a:rPr lang="zh-CN" altLang="en-US" sz="2800" dirty="0"/>
            <a:t>记账</a:t>
          </a:r>
        </a:p>
      </dgm:t>
    </dgm:pt>
    <dgm:pt modelId="{0C8164FB-8DC1-402A-8E0E-8DA4B6FA1ED4}" type="parTrans" cxnId="{AD73A148-601A-4BEF-8798-C2171AB1D86E}">
      <dgm:prSet/>
      <dgm:spPr/>
      <dgm:t>
        <a:bodyPr/>
        <a:lstStyle/>
        <a:p>
          <a:endParaRPr lang="zh-CN" altLang="en-US"/>
        </a:p>
      </dgm:t>
    </dgm:pt>
    <dgm:pt modelId="{6B89F384-463C-4089-8835-267CB4F6EB4D}" type="sibTrans" cxnId="{AD73A148-601A-4BEF-8798-C2171AB1D86E}">
      <dgm:prSet/>
      <dgm:spPr/>
      <dgm:t>
        <a:bodyPr/>
        <a:lstStyle/>
        <a:p>
          <a:endParaRPr lang="zh-CN" altLang="en-US"/>
        </a:p>
      </dgm:t>
    </dgm:pt>
    <dgm:pt modelId="{FD24BCA0-A8C9-4A71-93F9-48A9DB21C603}">
      <dgm:prSet phldrT="[文本]" custT="1"/>
      <dgm:spPr/>
      <dgm:t>
        <a:bodyPr/>
        <a:lstStyle/>
        <a:p>
          <a:r>
            <a:rPr lang="zh-CN" altLang="en-US" sz="1600" dirty="0"/>
            <a:t>经营需要：管理层、股东、投资人、金融机构</a:t>
          </a:r>
        </a:p>
      </dgm:t>
    </dgm:pt>
    <dgm:pt modelId="{9413FB33-32A3-4444-A19B-7DF54D3C5052}" type="parTrans" cxnId="{2AB267DC-9713-4F5B-B556-D42DB79AEC65}">
      <dgm:prSet/>
      <dgm:spPr/>
      <dgm:t>
        <a:bodyPr/>
        <a:lstStyle/>
        <a:p>
          <a:endParaRPr lang="zh-CN" altLang="en-US"/>
        </a:p>
      </dgm:t>
    </dgm:pt>
    <dgm:pt modelId="{029FDAC3-8476-479D-936D-B8E20C4DE2D5}" type="sibTrans" cxnId="{2AB267DC-9713-4F5B-B556-D42DB79AEC65}">
      <dgm:prSet/>
      <dgm:spPr/>
      <dgm:t>
        <a:bodyPr/>
        <a:lstStyle/>
        <a:p>
          <a:endParaRPr lang="zh-CN" altLang="en-US"/>
        </a:p>
      </dgm:t>
    </dgm:pt>
    <dgm:pt modelId="{EB16B3DA-66C6-4204-94E2-F9A2AF78E681}">
      <dgm:prSet phldrT="[文本]" custT="1"/>
      <dgm:spPr/>
      <dgm:t>
        <a:bodyPr/>
        <a:lstStyle/>
        <a:p>
          <a:r>
            <a:rPr lang="zh-CN" altLang="en-US" sz="1600" dirty="0"/>
            <a:t>法律规定：</a:t>
          </a:r>
        </a:p>
      </dgm:t>
    </dgm:pt>
    <dgm:pt modelId="{B7FC36FB-CCAD-498C-8B97-D6ACD21B277C}" type="parTrans" cxnId="{B892BAC1-6F16-4B38-9EF8-39A3FA76DDBF}">
      <dgm:prSet/>
      <dgm:spPr/>
      <dgm:t>
        <a:bodyPr/>
        <a:lstStyle/>
        <a:p>
          <a:endParaRPr lang="zh-CN" altLang="en-US"/>
        </a:p>
      </dgm:t>
    </dgm:pt>
    <dgm:pt modelId="{FD234CFD-98F3-4146-B49B-97C88F2F0A58}" type="sibTrans" cxnId="{B892BAC1-6F16-4B38-9EF8-39A3FA76DDBF}">
      <dgm:prSet/>
      <dgm:spPr/>
      <dgm:t>
        <a:bodyPr/>
        <a:lstStyle/>
        <a:p>
          <a:endParaRPr lang="zh-CN" altLang="en-US"/>
        </a:p>
      </dgm:t>
    </dgm:pt>
    <dgm:pt modelId="{09F6114D-FC6E-4197-853C-0C014C100D40}">
      <dgm:prSet phldrT="[文本]"/>
      <dgm:spPr/>
      <dgm:t>
        <a:bodyPr/>
        <a:lstStyle/>
        <a:p>
          <a:pPr>
            <a:buFontTx/>
            <a:buNone/>
          </a:pPr>
          <a:r>
            <a:rPr lang="zh-CN" altLang="en-US" sz="1300" dirty="0"/>
            <a:t>   </a:t>
          </a:r>
          <a:r>
            <a:rPr lang="en-US" altLang="zh-CN" sz="1300" dirty="0"/>
            <a:t>《</a:t>
          </a:r>
          <a:r>
            <a:rPr lang="zh-CN" altLang="zh-CN" sz="1300" dirty="0"/>
            <a:t>税收征收理法</a:t>
          </a:r>
          <a:r>
            <a:rPr lang="en-US" altLang="zh-CN" sz="1300" dirty="0"/>
            <a:t>》</a:t>
          </a:r>
          <a:r>
            <a:rPr lang="zh-CN" altLang="en-US" sz="1300" dirty="0"/>
            <a:t>第十九条</a:t>
          </a:r>
          <a:r>
            <a:rPr lang="en-US" altLang="zh-CN" sz="1300" dirty="0"/>
            <a:t>-</a:t>
          </a:r>
          <a:r>
            <a:rPr lang="zh-CN" altLang="en-US" sz="1300" dirty="0"/>
            <a:t>纳税人、扣缴义务人按照有关法律、行政法规和国务院财政、税务主管部门的规定设置帐簿，根据合法、有效凭证记帐，进行核算。</a:t>
          </a:r>
        </a:p>
      </dgm:t>
    </dgm:pt>
    <dgm:pt modelId="{AF797E5B-01CE-4B2F-91B0-3998DA2DF5D3}" type="parTrans" cxnId="{2242CB75-7B19-4F6C-9B32-94863DF7E3A3}">
      <dgm:prSet/>
      <dgm:spPr/>
      <dgm:t>
        <a:bodyPr/>
        <a:lstStyle/>
        <a:p>
          <a:endParaRPr lang="zh-CN" altLang="en-US"/>
        </a:p>
      </dgm:t>
    </dgm:pt>
    <dgm:pt modelId="{533895E9-62D3-4DF9-BB30-66AE715B8B55}" type="sibTrans" cxnId="{2242CB75-7B19-4F6C-9B32-94863DF7E3A3}">
      <dgm:prSet/>
      <dgm:spPr/>
      <dgm:t>
        <a:bodyPr/>
        <a:lstStyle/>
        <a:p>
          <a:endParaRPr lang="zh-CN" altLang="en-US"/>
        </a:p>
      </dgm:t>
    </dgm:pt>
    <dgm:pt modelId="{59975679-B359-4B7E-828C-64DBBAD20A0A}">
      <dgm:prSet phldrT="[文本]" custT="1"/>
      <dgm:spPr/>
      <dgm:t>
        <a:bodyPr/>
        <a:lstStyle/>
        <a:p>
          <a:pPr>
            <a:buFontTx/>
            <a:buNone/>
          </a:pPr>
          <a:r>
            <a:rPr lang="en-US" altLang="zh-CN" sz="1300" dirty="0"/>
            <a:t>   《</a:t>
          </a:r>
          <a:r>
            <a:rPr lang="zh-CN" altLang="en-US" sz="1300" dirty="0"/>
            <a:t>会计法</a:t>
          </a:r>
          <a:r>
            <a:rPr lang="en-US" altLang="zh-CN" sz="1300" dirty="0"/>
            <a:t>》</a:t>
          </a:r>
          <a:r>
            <a:rPr lang="zh-CN" altLang="en-US" sz="1300" dirty="0"/>
            <a:t>第三条</a:t>
          </a:r>
          <a:r>
            <a:rPr lang="en-US" altLang="zh-CN" sz="1300" dirty="0"/>
            <a:t>-</a:t>
          </a:r>
          <a:r>
            <a:rPr lang="zh-CN" altLang="en-US" sz="1300" dirty="0"/>
            <a:t>各单位必须依法设置会计账簿，并保证其真实、完整</a:t>
          </a:r>
          <a:endParaRPr lang="zh-CN" altLang="en-US" sz="1600" dirty="0"/>
        </a:p>
      </dgm:t>
    </dgm:pt>
    <dgm:pt modelId="{F8DCEC39-E9CE-4663-A623-69AB5CD12247}" type="parTrans" cxnId="{ECC4A2EE-F1CE-40EF-A902-B37560BDDEDE}">
      <dgm:prSet/>
      <dgm:spPr/>
      <dgm:t>
        <a:bodyPr/>
        <a:lstStyle/>
        <a:p>
          <a:endParaRPr lang="zh-CN" altLang="en-US"/>
        </a:p>
      </dgm:t>
    </dgm:pt>
    <dgm:pt modelId="{45DC8DB6-A2CC-422D-90A1-08C0D9056162}" type="sibTrans" cxnId="{ECC4A2EE-F1CE-40EF-A902-B37560BDDEDE}">
      <dgm:prSet/>
      <dgm:spPr/>
      <dgm:t>
        <a:bodyPr/>
        <a:lstStyle/>
        <a:p>
          <a:endParaRPr lang="zh-CN" altLang="en-US"/>
        </a:p>
      </dgm:t>
    </dgm:pt>
    <dgm:pt modelId="{64018FEA-FE35-4593-B4CE-096C1A2213C6}" type="pres">
      <dgm:prSet presAssocID="{7DF54183-3E41-4D1A-BAF7-BE5B6D5645FC}" presName="Name0" presStyleCnt="0">
        <dgm:presLayoutVars>
          <dgm:dir/>
          <dgm:animLvl val="lvl"/>
          <dgm:resizeHandles/>
        </dgm:presLayoutVars>
      </dgm:prSet>
      <dgm:spPr/>
    </dgm:pt>
    <dgm:pt modelId="{CBC6D643-EB02-4995-AC0A-24C5934F78F6}" type="pres">
      <dgm:prSet presAssocID="{C23A99EC-D266-46E0-AAAD-7A022F972CE6}" presName="linNode" presStyleCnt="0"/>
      <dgm:spPr/>
    </dgm:pt>
    <dgm:pt modelId="{C8B4CEB2-9CBE-42CE-85D1-F8E675329A32}" type="pres">
      <dgm:prSet presAssocID="{C23A99EC-D266-46E0-AAAD-7A022F972CE6}" presName="parentShp" presStyleLbl="node1" presStyleIdx="0" presStyleCnt="2" custScaleX="64734" custScaleY="82659">
        <dgm:presLayoutVars>
          <dgm:bulletEnabled val="1"/>
        </dgm:presLayoutVars>
      </dgm:prSet>
      <dgm:spPr/>
    </dgm:pt>
    <dgm:pt modelId="{11B3AC8F-557B-4DF8-BEFC-A619DE570417}" type="pres">
      <dgm:prSet presAssocID="{C23A99EC-D266-46E0-AAAD-7A022F972CE6}" presName="childShp" presStyleLbl="bgAccFollowNode1" presStyleIdx="0" presStyleCnt="2">
        <dgm:presLayoutVars>
          <dgm:bulletEnabled val="1"/>
        </dgm:presLayoutVars>
      </dgm:prSet>
      <dgm:spPr/>
    </dgm:pt>
    <dgm:pt modelId="{2D7A9C7F-E157-4A0E-90E2-129957B49DDE}" type="pres">
      <dgm:prSet presAssocID="{65734B04-615F-43D9-81B8-EC7C71BBFD40}" presName="spacing" presStyleCnt="0"/>
      <dgm:spPr/>
    </dgm:pt>
    <dgm:pt modelId="{CA526C27-C65C-464E-A0A0-7E4F5A148FEB}" type="pres">
      <dgm:prSet presAssocID="{0EC26831-54CA-43A9-B3F7-9C3A4E2D249C}" presName="linNode" presStyleCnt="0"/>
      <dgm:spPr/>
    </dgm:pt>
    <dgm:pt modelId="{3B2C8695-FBE8-4C9F-8AC1-4C7C1832AEAA}" type="pres">
      <dgm:prSet presAssocID="{0EC26831-54CA-43A9-B3F7-9C3A4E2D249C}" presName="parentShp" presStyleLbl="node1" presStyleIdx="1" presStyleCnt="2" custScaleX="64734" custScaleY="84045">
        <dgm:presLayoutVars>
          <dgm:bulletEnabled val="1"/>
        </dgm:presLayoutVars>
      </dgm:prSet>
      <dgm:spPr/>
    </dgm:pt>
    <dgm:pt modelId="{3DC57489-BE32-414D-B534-4DCBDAAB264D}" type="pres">
      <dgm:prSet presAssocID="{0EC26831-54CA-43A9-B3F7-9C3A4E2D249C}" presName="childShp" presStyleLbl="bgAccFollowNode1" presStyleIdx="1" presStyleCnt="2">
        <dgm:presLayoutVars>
          <dgm:bulletEnabled val="1"/>
        </dgm:presLayoutVars>
      </dgm:prSet>
      <dgm:spPr/>
    </dgm:pt>
  </dgm:ptLst>
  <dgm:cxnLst>
    <dgm:cxn modelId="{0D2F4425-8875-4FB0-8313-5DE67393A7D9}" type="presOf" srcId="{0EC26831-54CA-43A9-B3F7-9C3A4E2D249C}" destId="{3B2C8695-FBE8-4C9F-8AC1-4C7C1832AEAA}" srcOrd="0" destOrd="0" presId="urn:microsoft.com/office/officeart/2005/8/layout/vList6"/>
    <dgm:cxn modelId="{76C15D36-805B-4562-8341-BCC05C8D9C42}" srcId="{C23A99EC-D266-46E0-AAAD-7A022F972CE6}" destId="{852110DF-1F08-4A86-9D46-E693AF16DF34}" srcOrd="0" destOrd="0" parTransId="{4829C5DB-105A-4A49-8084-03BD2817076E}" sibTransId="{90C671FC-8D9F-49C9-AEE9-28DF62FAC667}"/>
    <dgm:cxn modelId="{57A4DF37-D890-4C02-82F3-C2832F761D35}" type="presOf" srcId="{EB16B3DA-66C6-4204-94E2-F9A2AF78E681}" destId="{3DC57489-BE32-414D-B534-4DCBDAAB264D}" srcOrd="0" destOrd="1" presId="urn:microsoft.com/office/officeart/2005/8/layout/vList6"/>
    <dgm:cxn modelId="{AD73A148-601A-4BEF-8798-C2171AB1D86E}" srcId="{7DF54183-3E41-4D1A-BAF7-BE5B6D5645FC}" destId="{0EC26831-54CA-43A9-B3F7-9C3A4E2D249C}" srcOrd="1" destOrd="0" parTransId="{0C8164FB-8DC1-402A-8E0E-8DA4B6FA1ED4}" sibTransId="{6B89F384-463C-4089-8835-267CB4F6EB4D}"/>
    <dgm:cxn modelId="{65F4DF48-D4FF-4D63-9C27-74B4E2CCE63A}" srcId="{7DF54183-3E41-4D1A-BAF7-BE5B6D5645FC}" destId="{C23A99EC-D266-46E0-AAAD-7A022F972CE6}" srcOrd="0" destOrd="0" parTransId="{C27567FA-8CA2-404A-8B79-C05F11C22079}" sibTransId="{65734B04-615F-43D9-81B8-EC7C71BBFD40}"/>
    <dgm:cxn modelId="{C9D16C4A-8EAE-4C8F-ADEB-E05DB92F2CD8}" type="presOf" srcId="{FD24BCA0-A8C9-4A71-93F9-48A9DB21C603}" destId="{3DC57489-BE32-414D-B534-4DCBDAAB264D}" srcOrd="0" destOrd="0" presId="urn:microsoft.com/office/officeart/2005/8/layout/vList6"/>
    <dgm:cxn modelId="{9F85416C-C6EB-401D-85D8-11BB6E6F8D50}" type="presOf" srcId="{59975679-B359-4B7E-828C-64DBBAD20A0A}" destId="{3DC57489-BE32-414D-B534-4DCBDAAB264D}" srcOrd="0" destOrd="2" presId="urn:microsoft.com/office/officeart/2005/8/layout/vList6"/>
    <dgm:cxn modelId="{2242CB75-7B19-4F6C-9B32-94863DF7E3A3}" srcId="{0EC26831-54CA-43A9-B3F7-9C3A4E2D249C}" destId="{09F6114D-FC6E-4197-853C-0C014C100D40}" srcOrd="3" destOrd="0" parTransId="{AF797E5B-01CE-4B2F-91B0-3998DA2DF5D3}" sibTransId="{533895E9-62D3-4DF9-BB30-66AE715B8B55}"/>
    <dgm:cxn modelId="{8375628F-6007-4E26-9004-97B7CA3FCB9C}" type="presOf" srcId="{7DF54183-3E41-4D1A-BAF7-BE5B6D5645FC}" destId="{64018FEA-FE35-4593-B4CE-096C1A2213C6}" srcOrd="0" destOrd="0" presId="urn:microsoft.com/office/officeart/2005/8/layout/vList6"/>
    <dgm:cxn modelId="{43F73CA4-6A99-4874-9C5F-4EA5C40612AA}" type="presOf" srcId="{C23A99EC-D266-46E0-AAAD-7A022F972CE6}" destId="{C8B4CEB2-9CBE-42CE-85D1-F8E675329A32}" srcOrd="0" destOrd="0" presId="urn:microsoft.com/office/officeart/2005/8/layout/vList6"/>
    <dgm:cxn modelId="{B892BAC1-6F16-4B38-9EF8-39A3FA76DDBF}" srcId="{0EC26831-54CA-43A9-B3F7-9C3A4E2D249C}" destId="{EB16B3DA-66C6-4204-94E2-F9A2AF78E681}" srcOrd="1" destOrd="0" parTransId="{B7FC36FB-CCAD-498C-8B97-D6ACD21B277C}" sibTransId="{FD234CFD-98F3-4146-B49B-97C88F2F0A58}"/>
    <dgm:cxn modelId="{2F6321C3-BCAB-4614-B2E3-007D10CBC8DF}" type="presOf" srcId="{09F6114D-FC6E-4197-853C-0C014C100D40}" destId="{3DC57489-BE32-414D-B534-4DCBDAAB264D}" srcOrd="0" destOrd="3" presId="urn:microsoft.com/office/officeart/2005/8/layout/vList6"/>
    <dgm:cxn modelId="{2AB267DC-9713-4F5B-B556-D42DB79AEC65}" srcId="{0EC26831-54CA-43A9-B3F7-9C3A4E2D249C}" destId="{FD24BCA0-A8C9-4A71-93F9-48A9DB21C603}" srcOrd="0" destOrd="0" parTransId="{9413FB33-32A3-4444-A19B-7DF54D3C5052}" sibTransId="{029FDAC3-8476-479D-936D-B8E20C4DE2D5}"/>
    <dgm:cxn modelId="{ECC4A2EE-F1CE-40EF-A902-B37560BDDEDE}" srcId="{0EC26831-54CA-43A9-B3F7-9C3A4E2D249C}" destId="{59975679-B359-4B7E-828C-64DBBAD20A0A}" srcOrd="2" destOrd="0" parTransId="{F8DCEC39-E9CE-4663-A623-69AB5CD12247}" sibTransId="{45DC8DB6-A2CC-422D-90A1-08C0D9056162}"/>
    <dgm:cxn modelId="{D4E80BF9-45CF-48A4-B271-6BD1BA5A37BD}" type="presOf" srcId="{852110DF-1F08-4A86-9D46-E693AF16DF34}" destId="{11B3AC8F-557B-4DF8-BEFC-A619DE570417}" srcOrd="0" destOrd="0" presId="urn:microsoft.com/office/officeart/2005/8/layout/vList6"/>
    <dgm:cxn modelId="{092E18BF-DCFC-44AF-8CBD-6C5EA028B9AA}" type="presParOf" srcId="{64018FEA-FE35-4593-B4CE-096C1A2213C6}" destId="{CBC6D643-EB02-4995-AC0A-24C5934F78F6}" srcOrd="0" destOrd="0" presId="urn:microsoft.com/office/officeart/2005/8/layout/vList6"/>
    <dgm:cxn modelId="{3A7D4BF0-7973-47B1-999B-7B9655A018FF}" type="presParOf" srcId="{CBC6D643-EB02-4995-AC0A-24C5934F78F6}" destId="{C8B4CEB2-9CBE-42CE-85D1-F8E675329A32}" srcOrd="0" destOrd="0" presId="urn:microsoft.com/office/officeart/2005/8/layout/vList6"/>
    <dgm:cxn modelId="{6835011E-110C-4425-8633-D2E81E98183B}" type="presParOf" srcId="{CBC6D643-EB02-4995-AC0A-24C5934F78F6}" destId="{11B3AC8F-557B-4DF8-BEFC-A619DE570417}" srcOrd="1" destOrd="0" presId="urn:microsoft.com/office/officeart/2005/8/layout/vList6"/>
    <dgm:cxn modelId="{C7A64452-C38F-4940-AA66-40B8BE53EFC9}" type="presParOf" srcId="{64018FEA-FE35-4593-B4CE-096C1A2213C6}" destId="{2D7A9C7F-E157-4A0E-90E2-129957B49DDE}" srcOrd="1" destOrd="0" presId="urn:microsoft.com/office/officeart/2005/8/layout/vList6"/>
    <dgm:cxn modelId="{69842CE0-BABF-467E-A29B-4D47DE677400}" type="presParOf" srcId="{64018FEA-FE35-4593-B4CE-096C1A2213C6}" destId="{CA526C27-C65C-464E-A0A0-7E4F5A148FEB}" srcOrd="2" destOrd="0" presId="urn:microsoft.com/office/officeart/2005/8/layout/vList6"/>
    <dgm:cxn modelId="{3AE4B261-2886-4C91-ADB3-A75472AC9896}" type="presParOf" srcId="{CA526C27-C65C-464E-A0A0-7E4F5A148FEB}" destId="{3B2C8695-FBE8-4C9F-8AC1-4C7C1832AEAA}" srcOrd="0" destOrd="0" presId="urn:microsoft.com/office/officeart/2005/8/layout/vList6"/>
    <dgm:cxn modelId="{4CDC434E-C483-4D4F-B375-802EC840E0D8}" type="presParOf" srcId="{CA526C27-C65C-464E-A0A0-7E4F5A148FEB}" destId="{3DC57489-BE32-414D-B534-4DCBDAAB264D}"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073359-5E45-4AC2-BA41-C91D0CDBDB16}" type="doc">
      <dgm:prSet loTypeId="urn:microsoft.com/office/officeart/2005/8/layout/hProcess6" loCatId="process" qsTypeId="urn:microsoft.com/office/officeart/2005/8/quickstyle/simple2" qsCatId="simple" csTypeId="urn:microsoft.com/office/officeart/2005/8/colors/colorful5" csCatId="colorful" phldr="1"/>
      <dgm:spPr/>
      <dgm:t>
        <a:bodyPr/>
        <a:lstStyle/>
        <a:p>
          <a:endParaRPr lang="zh-CN" altLang="en-US"/>
        </a:p>
      </dgm:t>
    </dgm:pt>
    <dgm:pt modelId="{2801A7A7-C0DC-4124-BD91-087C835361D9}">
      <dgm:prSet phldrT="[文本]"/>
      <dgm:spPr/>
      <dgm:t>
        <a:bodyPr/>
        <a:lstStyle/>
        <a:p>
          <a:r>
            <a:rPr lang="zh-CN" altLang="en-US" dirty="0"/>
            <a:t>会计凭证</a:t>
          </a:r>
        </a:p>
      </dgm:t>
    </dgm:pt>
    <dgm:pt modelId="{5B24E6D7-C782-4E8A-A29D-EC70B0ABBE5A}" type="parTrans" cxnId="{865AAB35-7A70-42FD-9A23-7427CF6AECBF}">
      <dgm:prSet/>
      <dgm:spPr/>
      <dgm:t>
        <a:bodyPr/>
        <a:lstStyle/>
        <a:p>
          <a:endParaRPr lang="zh-CN" altLang="en-US"/>
        </a:p>
      </dgm:t>
    </dgm:pt>
    <dgm:pt modelId="{A826266D-6360-4BC6-A4C3-9EB094F82265}" type="sibTrans" cxnId="{865AAB35-7A70-42FD-9A23-7427CF6AECBF}">
      <dgm:prSet/>
      <dgm:spPr/>
      <dgm:t>
        <a:bodyPr/>
        <a:lstStyle/>
        <a:p>
          <a:endParaRPr lang="zh-CN" altLang="en-US"/>
        </a:p>
      </dgm:t>
    </dgm:pt>
    <dgm:pt modelId="{8F058E1D-017E-4F8F-8362-909CC155E73C}">
      <dgm:prSet phldrT="[文本]" custT="1"/>
      <dgm:spPr/>
      <dgm:t>
        <a:bodyPr/>
        <a:lstStyle/>
        <a:p>
          <a:r>
            <a:rPr lang="zh-CN" altLang="en-US" sz="1600" dirty="0"/>
            <a:t>原始凭证</a:t>
          </a:r>
        </a:p>
      </dgm:t>
    </dgm:pt>
    <dgm:pt modelId="{BC27B3E0-2323-4660-BAD9-8A616FE447ED}" type="parTrans" cxnId="{B063DDC7-619D-4AB5-9344-56DDFD6EAAF3}">
      <dgm:prSet/>
      <dgm:spPr/>
      <dgm:t>
        <a:bodyPr/>
        <a:lstStyle/>
        <a:p>
          <a:endParaRPr lang="zh-CN" altLang="en-US"/>
        </a:p>
      </dgm:t>
    </dgm:pt>
    <dgm:pt modelId="{509F524A-47C6-4BBA-8864-0B085B4E69DE}" type="sibTrans" cxnId="{B063DDC7-619D-4AB5-9344-56DDFD6EAAF3}">
      <dgm:prSet/>
      <dgm:spPr/>
      <dgm:t>
        <a:bodyPr/>
        <a:lstStyle/>
        <a:p>
          <a:endParaRPr lang="zh-CN" altLang="en-US"/>
        </a:p>
      </dgm:t>
    </dgm:pt>
    <dgm:pt modelId="{6B5F2391-083F-4858-9CC7-46C39B28C3B5}">
      <dgm:prSet phldrT="[文本]"/>
      <dgm:spPr/>
      <dgm:t>
        <a:bodyPr/>
        <a:lstStyle/>
        <a:p>
          <a:r>
            <a:rPr lang="zh-CN" altLang="en-US" dirty="0"/>
            <a:t>会计账簿</a:t>
          </a:r>
        </a:p>
      </dgm:t>
    </dgm:pt>
    <dgm:pt modelId="{9037C6C4-3B1D-447D-BAB0-267F4399B471}" type="parTrans" cxnId="{14794BA6-D9DA-4E54-BD58-31129434ED17}">
      <dgm:prSet/>
      <dgm:spPr/>
      <dgm:t>
        <a:bodyPr/>
        <a:lstStyle/>
        <a:p>
          <a:endParaRPr lang="zh-CN" altLang="en-US"/>
        </a:p>
      </dgm:t>
    </dgm:pt>
    <dgm:pt modelId="{4C3C7553-D3F3-4622-AFCB-585DD297F3F7}" type="sibTrans" cxnId="{14794BA6-D9DA-4E54-BD58-31129434ED17}">
      <dgm:prSet/>
      <dgm:spPr/>
      <dgm:t>
        <a:bodyPr/>
        <a:lstStyle/>
        <a:p>
          <a:endParaRPr lang="zh-CN" altLang="en-US"/>
        </a:p>
      </dgm:t>
    </dgm:pt>
    <dgm:pt modelId="{617EB82A-3AA7-4362-8E3C-684DFFA19552}">
      <dgm:prSet phldrT="[文本]"/>
      <dgm:spPr/>
      <dgm:t>
        <a:bodyPr/>
        <a:lstStyle/>
        <a:p>
          <a:pPr>
            <a:buFont typeface="Wingdings" panose="05000000000000000000" pitchFamily="2" charset="2"/>
            <a:buChar char="ü"/>
          </a:pPr>
          <a:r>
            <a:rPr lang="zh-CN" altLang="en-US" dirty="0"/>
            <a:t>以会计凭证为依据，对全部经济业务进行全面、系统、连续、分类地记录和核算的簿籍，是由专门格式并以一定形式联结在一起的账页所组成的</a:t>
          </a:r>
        </a:p>
      </dgm:t>
    </dgm:pt>
    <dgm:pt modelId="{F8AED825-F0AF-42A3-A5A6-CA8E1C82D591}" type="parTrans" cxnId="{E508972B-7215-49BB-8AE0-D74E36EAA648}">
      <dgm:prSet/>
      <dgm:spPr/>
      <dgm:t>
        <a:bodyPr/>
        <a:lstStyle/>
        <a:p>
          <a:endParaRPr lang="zh-CN" altLang="en-US"/>
        </a:p>
      </dgm:t>
    </dgm:pt>
    <dgm:pt modelId="{F0F47E4C-EA5D-472C-B92D-E035FB4CB0B4}" type="sibTrans" cxnId="{E508972B-7215-49BB-8AE0-D74E36EAA648}">
      <dgm:prSet/>
      <dgm:spPr/>
      <dgm:t>
        <a:bodyPr/>
        <a:lstStyle/>
        <a:p>
          <a:endParaRPr lang="zh-CN" altLang="en-US"/>
        </a:p>
      </dgm:t>
    </dgm:pt>
    <dgm:pt modelId="{29098223-6C93-4A73-80FE-5A5F7252CB03}">
      <dgm:prSet phldrT="[文本]"/>
      <dgm:spPr/>
      <dgm:t>
        <a:bodyPr/>
        <a:lstStyle/>
        <a:p>
          <a:r>
            <a:rPr lang="zh-CN" altLang="en-US" dirty="0"/>
            <a:t>财务会计报告</a:t>
          </a:r>
        </a:p>
      </dgm:t>
    </dgm:pt>
    <dgm:pt modelId="{0DF33E96-A1B0-4DD5-BB97-1AB6BDBA18D8}" type="parTrans" cxnId="{F8E5DBAB-24B5-4920-8285-9AA47992E275}">
      <dgm:prSet/>
      <dgm:spPr/>
      <dgm:t>
        <a:bodyPr/>
        <a:lstStyle/>
        <a:p>
          <a:endParaRPr lang="zh-CN" altLang="en-US"/>
        </a:p>
      </dgm:t>
    </dgm:pt>
    <dgm:pt modelId="{991FBCDD-816F-46C9-B0C8-B6EF4B1DB649}" type="sibTrans" cxnId="{F8E5DBAB-24B5-4920-8285-9AA47992E275}">
      <dgm:prSet/>
      <dgm:spPr/>
      <dgm:t>
        <a:bodyPr/>
        <a:lstStyle/>
        <a:p>
          <a:endParaRPr lang="zh-CN" altLang="en-US"/>
        </a:p>
      </dgm:t>
    </dgm:pt>
    <dgm:pt modelId="{C83C7ED2-108A-40BD-B361-2C6CB1EB942A}">
      <dgm:prSet phldrT="[文本]" custT="1"/>
      <dgm:spPr/>
      <dgm:t>
        <a:bodyPr/>
        <a:lstStyle/>
        <a:p>
          <a:r>
            <a:rPr lang="zh-CN" altLang="en-US" sz="1600" dirty="0"/>
            <a:t>资产负债表</a:t>
          </a:r>
        </a:p>
      </dgm:t>
    </dgm:pt>
    <dgm:pt modelId="{4B134567-C349-4A51-9BF0-0C4E66AEC682}" type="parTrans" cxnId="{86A47936-43C2-457E-A11F-DD9C9D99229A}">
      <dgm:prSet/>
      <dgm:spPr/>
      <dgm:t>
        <a:bodyPr/>
        <a:lstStyle/>
        <a:p>
          <a:endParaRPr lang="zh-CN" altLang="en-US"/>
        </a:p>
      </dgm:t>
    </dgm:pt>
    <dgm:pt modelId="{3787A906-DA78-4242-9DD8-77513A5EEDED}" type="sibTrans" cxnId="{86A47936-43C2-457E-A11F-DD9C9D99229A}">
      <dgm:prSet/>
      <dgm:spPr/>
      <dgm:t>
        <a:bodyPr/>
        <a:lstStyle/>
        <a:p>
          <a:endParaRPr lang="zh-CN" altLang="en-US"/>
        </a:p>
      </dgm:t>
    </dgm:pt>
    <dgm:pt modelId="{AB22D9B3-9EBD-402C-8E4C-7A9AED36C427}">
      <dgm:prSet phldrT="[文本]" custT="1"/>
      <dgm:spPr/>
      <dgm:t>
        <a:bodyPr/>
        <a:lstStyle/>
        <a:p>
          <a:r>
            <a:rPr lang="zh-CN" altLang="en-US" sz="1600" dirty="0"/>
            <a:t>现金流量表</a:t>
          </a:r>
        </a:p>
      </dgm:t>
    </dgm:pt>
    <dgm:pt modelId="{B2BFDFFD-9EDF-4F7F-B22D-4BC9B035983F}" type="parTrans" cxnId="{255F986A-746A-4F76-B48E-2CA43EF7498E}">
      <dgm:prSet/>
      <dgm:spPr/>
      <dgm:t>
        <a:bodyPr/>
        <a:lstStyle/>
        <a:p>
          <a:endParaRPr lang="zh-CN" altLang="en-US"/>
        </a:p>
      </dgm:t>
    </dgm:pt>
    <dgm:pt modelId="{7439EA28-4EF4-4617-A10C-29C21F168459}" type="sibTrans" cxnId="{255F986A-746A-4F76-B48E-2CA43EF7498E}">
      <dgm:prSet/>
      <dgm:spPr/>
      <dgm:t>
        <a:bodyPr/>
        <a:lstStyle/>
        <a:p>
          <a:endParaRPr lang="zh-CN" altLang="en-US"/>
        </a:p>
      </dgm:t>
    </dgm:pt>
    <dgm:pt modelId="{63370922-09BA-452B-BD06-ABB15011E9FA}">
      <dgm:prSet phldrT="[文本]" custT="1"/>
      <dgm:spPr/>
      <dgm:t>
        <a:bodyPr/>
        <a:lstStyle/>
        <a:p>
          <a:r>
            <a:rPr lang="zh-CN" altLang="en-US" sz="1600" dirty="0"/>
            <a:t>利润表</a:t>
          </a:r>
        </a:p>
      </dgm:t>
    </dgm:pt>
    <dgm:pt modelId="{5E1A1D2C-4767-4EBB-8F42-C7E4BBE4B948}" type="parTrans" cxnId="{709B9613-6CCA-4470-A06C-219683C36B7F}">
      <dgm:prSet/>
      <dgm:spPr/>
      <dgm:t>
        <a:bodyPr/>
        <a:lstStyle/>
        <a:p>
          <a:endParaRPr lang="zh-CN" altLang="en-US"/>
        </a:p>
      </dgm:t>
    </dgm:pt>
    <dgm:pt modelId="{7DF411EC-BE14-4435-AF46-900F3628F3C3}" type="sibTrans" cxnId="{709B9613-6CCA-4470-A06C-219683C36B7F}">
      <dgm:prSet/>
      <dgm:spPr/>
      <dgm:t>
        <a:bodyPr/>
        <a:lstStyle/>
        <a:p>
          <a:endParaRPr lang="zh-CN" altLang="en-US"/>
        </a:p>
      </dgm:t>
    </dgm:pt>
    <dgm:pt modelId="{81826CBE-AFB0-4796-A9AF-63C1996205B2}">
      <dgm:prSet phldrT="[文本]" custT="1"/>
      <dgm:spPr/>
      <dgm:t>
        <a:bodyPr/>
        <a:lstStyle/>
        <a:p>
          <a:r>
            <a:rPr lang="zh-CN" altLang="en-US" sz="1600" dirty="0"/>
            <a:t>记账凭证</a:t>
          </a:r>
        </a:p>
      </dgm:t>
    </dgm:pt>
    <dgm:pt modelId="{D3DAAF82-9F26-46D4-B37B-24AC077EB142}" type="sibTrans" cxnId="{72E3B337-6189-42A9-8B6B-385304BCFC19}">
      <dgm:prSet/>
      <dgm:spPr/>
      <dgm:t>
        <a:bodyPr/>
        <a:lstStyle/>
        <a:p>
          <a:endParaRPr lang="zh-CN" altLang="en-US"/>
        </a:p>
      </dgm:t>
    </dgm:pt>
    <dgm:pt modelId="{CFF3B8A8-1DA4-4E25-8A67-BBF1B7EFF0F4}" type="parTrans" cxnId="{72E3B337-6189-42A9-8B6B-385304BCFC19}">
      <dgm:prSet/>
      <dgm:spPr/>
      <dgm:t>
        <a:bodyPr/>
        <a:lstStyle/>
        <a:p>
          <a:endParaRPr lang="zh-CN" altLang="en-US"/>
        </a:p>
      </dgm:t>
    </dgm:pt>
    <dgm:pt modelId="{B65E1BA0-9A7F-477A-9266-214EB8C13325}" type="pres">
      <dgm:prSet presAssocID="{6C073359-5E45-4AC2-BA41-C91D0CDBDB16}" presName="theList" presStyleCnt="0">
        <dgm:presLayoutVars>
          <dgm:dir/>
          <dgm:animLvl val="lvl"/>
          <dgm:resizeHandles val="exact"/>
        </dgm:presLayoutVars>
      </dgm:prSet>
      <dgm:spPr/>
    </dgm:pt>
    <dgm:pt modelId="{5A0C3ACD-17DB-4A82-A003-F38CF518199D}" type="pres">
      <dgm:prSet presAssocID="{2801A7A7-C0DC-4124-BD91-087C835361D9}" presName="compNode" presStyleCnt="0"/>
      <dgm:spPr/>
    </dgm:pt>
    <dgm:pt modelId="{63699579-97A6-41EC-B8A0-70B14D886E6D}" type="pres">
      <dgm:prSet presAssocID="{2801A7A7-C0DC-4124-BD91-087C835361D9}" presName="noGeometry" presStyleCnt="0"/>
      <dgm:spPr/>
    </dgm:pt>
    <dgm:pt modelId="{E20C0DF3-32D3-419D-B88F-79E475C2F170}" type="pres">
      <dgm:prSet presAssocID="{2801A7A7-C0DC-4124-BD91-087C835361D9}" presName="childTextVisible" presStyleLbl="bgAccFollowNode1" presStyleIdx="0" presStyleCnt="3">
        <dgm:presLayoutVars>
          <dgm:bulletEnabled val="1"/>
        </dgm:presLayoutVars>
      </dgm:prSet>
      <dgm:spPr/>
    </dgm:pt>
    <dgm:pt modelId="{CC592CA9-E1B0-4484-8F0D-0370518F6323}" type="pres">
      <dgm:prSet presAssocID="{2801A7A7-C0DC-4124-BD91-087C835361D9}" presName="childTextHidden" presStyleLbl="bgAccFollowNode1" presStyleIdx="0" presStyleCnt="3"/>
      <dgm:spPr/>
    </dgm:pt>
    <dgm:pt modelId="{0D804BCF-8C3C-42CA-9CFE-6CC97AE08AF2}" type="pres">
      <dgm:prSet presAssocID="{2801A7A7-C0DC-4124-BD91-087C835361D9}" presName="parentText" presStyleLbl="node1" presStyleIdx="0" presStyleCnt="3">
        <dgm:presLayoutVars>
          <dgm:chMax val="1"/>
          <dgm:bulletEnabled val="1"/>
        </dgm:presLayoutVars>
      </dgm:prSet>
      <dgm:spPr/>
    </dgm:pt>
    <dgm:pt modelId="{5B69868F-34B9-4A4C-A9A5-5358D5D0D24E}" type="pres">
      <dgm:prSet presAssocID="{2801A7A7-C0DC-4124-BD91-087C835361D9}" presName="aSpace" presStyleCnt="0"/>
      <dgm:spPr/>
    </dgm:pt>
    <dgm:pt modelId="{29CE3AB4-C1DE-47A5-8A7F-6C0B56C7DEE9}" type="pres">
      <dgm:prSet presAssocID="{6B5F2391-083F-4858-9CC7-46C39B28C3B5}" presName="compNode" presStyleCnt="0"/>
      <dgm:spPr/>
    </dgm:pt>
    <dgm:pt modelId="{6FACA6AB-9AE6-4EFA-B13D-0D5294E2ABF5}" type="pres">
      <dgm:prSet presAssocID="{6B5F2391-083F-4858-9CC7-46C39B28C3B5}" presName="noGeometry" presStyleCnt="0"/>
      <dgm:spPr/>
    </dgm:pt>
    <dgm:pt modelId="{19F484A8-394D-4221-8C36-0FF225D926AE}" type="pres">
      <dgm:prSet presAssocID="{6B5F2391-083F-4858-9CC7-46C39B28C3B5}" presName="childTextVisible" presStyleLbl="bgAccFollowNode1" presStyleIdx="1" presStyleCnt="3">
        <dgm:presLayoutVars>
          <dgm:bulletEnabled val="1"/>
        </dgm:presLayoutVars>
      </dgm:prSet>
      <dgm:spPr/>
    </dgm:pt>
    <dgm:pt modelId="{30B763FB-EACA-4880-8F66-22C160894BA8}" type="pres">
      <dgm:prSet presAssocID="{6B5F2391-083F-4858-9CC7-46C39B28C3B5}" presName="childTextHidden" presStyleLbl="bgAccFollowNode1" presStyleIdx="1" presStyleCnt="3"/>
      <dgm:spPr/>
    </dgm:pt>
    <dgm:pt modelId="{4D80D492-3086-4BE6-948E-24D751BFCE81}" type="pres">
      <dgm:prSet presAssocID="{6B5F2391-083F-4858-9CC7-46C39B28C3B5}" presName="parentText" presStyleLbl="node1" presStyleIdx="1" presStyleCnt="3">
        <dgm:presLayoutVars>
          <dgm:chMax val="1"/>
          <dgm:bulletEnabled val="1"/>
        </dgm:presLayoutVars>
      </dgm:prSet>
      <dgm:spPr/>
    </dgm:pt>
    <dgm:pt modelId="{94FFC198-B628-434F-9B40-9B30FA967FB9}" type="pres">
      <dgm:prSet presAssocID="{6B5F2391-083F-4858-9CC7-46C39B28C3B5}" presName="aSpace" presStyleCnt="0"/>
      <dgm:spPr/>
    </dgm:pt>
    <dgm:pt modelId="{CD24B0A7-53A0-475A-ABD2-948458340071}" type="pres">
      <dgm:prSet presAssocID="{29098223-6C93-4A73-80FE-5A5F7252CB03}" presName="compNode" presStyleCnt="0"/>
      <dgm:spPr/>
    </dgm:pt>
    <dgm:pt modelId="{1BC4FF2F-6E57-4206-879B-48FCB5D34D98}" type="pres">
      <dgm:prSet presAssocID="{29098223-6C93-4A73-80FE-5A5F7252CB03}" presName="noGeometry" presStyleCnt="0"/>
      <dgm:spPr/>
    </dgm:pt>
    <dgm:pt modelId="{23236F9C-E571-4119-8B6F-9F37C3E93055}" type="pres">
      <dgm:prSet presAssocID="{29098223-6C93-4A73-80FE-5A5F7252CB03}" presName="childTextVisible" presStyleLbl="bgAccFollowNode1" presStyleIdx="2" presStyleCnt="3">
        <dgm:presLayoutVars>
          <dgm:bulletEnabled val="1"/>
        </dgm:presLayoutVars>
      </dgm:prSet>
      <dgm:spPr/>
    </dgm:pt>
    <dgm:pt modelId="{980B2C71-A5CE-496F-9E4B-3084CB1F7231}" type="pres">
      <dgm:prSet presAssocID="{29098223-6C93-4A73-80FE-5A5F7252CB03}" presName="childTextHidden" presStyleLbl="bgAccFollowNode1" presStyleIdx="2" presStyleCnt="3"/>
      <dgm:spPr/>
    </dgm:pt>
    <dgm:pt modelId="{6C53B657-D1E5-4386-B13D-FFA07C2C9C2F}" type="pres">
      <dgm:prSet presAssocID="{29098223-6C93-4A73-80FE-5A5F7252CB03}" presName="parentText" presStyleLbl="node1" presStyleIdx="2" presStyleCnt="3">
        <dgm:presLayoutVars>
          <dgm:chMax val="1"/>
          <dgm:bulletEnabled val="1"/>
        </dgm:presLayoutVars>
      </dgm:prSet>
      <dgm:spPr/>
    </dgm:pt>
  </dgm:ptLst>
  <dgm:cxnLst>
    <dgm:cxn modelId="{537F9C06-6E76-4459-865A-E99404093763}" type="presOf" srcId="{6B5F2391-083F-4858-9CC7-46C39B28C3B5}" destId="{4D80D492-3086-4BE6-948E-24D751BFCE81}" srcOrd="0" destOrd="0" presId="urn:microsoft.com/office/officeart/2005/8/layout/hProcess6"/>
    <dgm:cxn modelId="{E3097A13-B3F8-401F-B718-D7B30B1939B6}" type="presOf" srcId="{8F058E1D-017E-4F8F-8362-909CC155E73C}" destId="{E20C0DF3-32D3-419D-B88F-79E475C2F170}" srcOrd="0" destOrd="0" presId="urn:microsoft.com/office/officeart/2005/8/layout/hProcess6"/>
    <dgm:cxn modelId="{709B9613-6CCA-4470-A06C-219683C36B7F}" srcId="{29098223-6C93-4A73-80FE-5A5F7252CB03}" destId="{63370922-09BA-452B-BD06-ABB15011E9FA}" srcOrd="1" destOrd="0" parTransId="{5E1A1D2C-4767-4EBB-8F42-C7E4BBE4B948}" sibTransId="{7DF411EC-BE14-4435-AF46-900F3628F3C3}"/>
    <dgm:cxn modelId="{E508972B-7215-49BB-8AE0-D74E36EAA648}" srcId="{6B5F2391-083F-4858-9CC7-46C39B28C3B5}" destId="{617EB82A-3AA7-4362-8E3C-684DFFA19552}" srcOrd="0" destOrd="0" parTransId="{F8AED825-F0AF-42A3-A5A6-CA8E1C82D591}" sibTransId="{F0F47E4C-EA5D-472C-B92D-E035FB4CB0B4}"/>
    <dgm:cxn modelId="{EBA3882E-0B36-4D60-B6AF-30229137F954}" type="presOf" srcId="{29098223-6C93-4A73-80FE-5A5F7252CB03}" destId="{6C53B657-D1E5-4386-B13D-FFA07C2C9C2F}" srcOrd="0" destOrd="0" presId="urn:microsoft.com/office/officeart/2005/8/layout/hProcess6"/>
    <dgm:cxn modelId="{865AAB35-7A70-42FD-9A23-7427CF6AECBF}" srcId="{6C073359-5E45-4AC2-BA41-C91D0CDBDB16}" destId="{2801A7A7-C0DC-4124-BD91-087C835361D9}" srcOrd="0" destOrd="0" parTransId="{5B24E6D7-C782-4E8A-A29D-EC70B0ABBE5A}" sibTransId="{A826266D-6360-4BC6-A4C3-9EB094F82265}"/>
    <dgm:cxn modelId="{86A47936-43C2-457E-A11F-DD9C9D99229A}" srcId="{29098223-6C93-4A73-80FE-5A5F7252CB03}" destId="{C83C7ED2-108A-40BD-B361-2C6CB1EB942A}" srcOrd="0" destOrd="0" parTransId="{4B134567-C349-4A51-9BF0-0C4E66AEC682}" sibTransId="{3787A906-DA78-4242-9DD8-77513A5EEDED}"/>
    <dgm:cxn modelId="{72E3B337-6189-42A9-8B6B-385304BCFC19}" srcId="{2801A7A7-C0DC-4124-BD91-087C835361D9}" destId="{81826CBE-AFB0-4796-A9AF-63C1996205B2}" srcOrd="1" destOrd="0" parTransId="{CFF3B8A8-1DA4-4E25-8A67-BBF1B7EFF0F4}" sibTransId="{D3DAAF82-9F26-46D4-B37B-24AC077EB142}"/>
    <dgm:cxn modelId="{1AC5F638-B03B-4AA4-85ED-D0DD8E275FC1}" type="presOf" srcId="{AB22D9B3-9EBD-402C-8E4C-7A9AED36C427}" destId="{980B2C71-A5CE-496F-9E4B-3084CB1F7231}" srcOrd="1" destOrd="2" presId="urn:microsoft.com/office/officeart/2005/8/layout/hProcess6"/>
    <dgm:cxn modelId="{445A1469-F4A3-4574-8FEF-D7333C5C93B9}" type="presOf" srcId="{81826CBE-AFB0-4796-A9AF-63C1996205B2}" destId="{CC592CA9-E1B0-4484-8F0D-0370518F6323}" srcOrd="1" destOrd="1" presId="urn:microsoft.com/office/officeart/2005/8/layout/hProcess6"/>
    <dgm:cxn modelId="{255F986A-746A-4F76-B48E-2CA43EF7498E}" srcId="{29098223-6C93-4A73-80FE-5A5F7252CB03}" destId="{AB22D9B3-9EBD-402C-8E4C-7A9AED36C427}" srcOrd="2" destOrd="0" parTransId="{B2BFDFFD-9EDF-4F7F-B22D-4BC9B035983F}" sibTransId="{7439EA28-4EF4-4617-A10C-29C21F168459}"/>
    <dgm:cxn modelId="{695DBD4C-1583-4485-9821-4A5379444399}" type="presOf" srcId="{81826CBE-AFB0-4796-A9AF-63C1996205B2}" destId="{E20C0DF3-32D3-419D-B88F-79E475C2F170}" srcOrd="0" destOrd="1" presId="urn:microsoft.com/office/officeart/2005/8/layout/hProcess6"/>
    <dgm:cxn modelId="{F5121B55-CA81-440D-8472-1B6747895A16}" type="presOf" srcId="{C83C7ED2-108A-40BD-B361-2C6CB1EB942A}" destId="{980B2C71-A5CE-496F-9E4B-3084CB1F7231}" srcOrd="1" destOrd="0" presId="urn:microsoft.com/office/officeart/2005/8/layout/hProcess6"/>
    <dgm:cxn modelId="{A7B38A76-345C-4ED4-B627-3AB63985EE47}" type="presOf" srcId="{6C073359-5E45-4AC2-BA41-C91D0CDBDB16}" destId="{B65E1BA0-9A7F-477A-9266-214EB8C13325}" srcOrd="0" destOrd="0" presId="urn:microsoft.com/office/officeart/2005/8/layout/hProcess6"/>
    <dgm:cxn modelId="{DF175F79-2F3A-4BDA-832A-65B6CB03A54E}" type="presOf" srcId="{8F058E1D-017E-4F8F-8362-909CC155E73C}" destId="{CC592CA9-E1B0-4484-8F0D-0370518F6323}" srcOrd="1" destOrd="0" presId="urn:microsoft.com/office/officeart/2005/8/layout/hProcess6"/>
    <dgm:cxn modelId="{B48C0D7E-6095-44B7-84E4-34B715E93EFC}" type="presOf" srcId="{617EB82A-3AA7-4362-8E3C-684DFFA19552}" destId="{19F484A8-394D-4221-8C36-0FF225D926AE}" srcOrd="0" destOrd="0" presId="urn:microsoft.com/office/officeart/2005/8/layout/hProcess6"/>
    <dgm:cxn modelId="{14794BA6-D9DA-4E54-BD58-31129434ED17}" srcId="{6C073359-5E45-4AC2-BA41-C91D0CDBDB16}" destId="{6B5F2391-083F-4858-9CC7-46C39B28C3B5}" srcOrd="1" destOrd="0" parTransId="{9037C6C4-3B1D-447D-BAB0-267F4399B471}" sibTransId="{4C3C7553-D3F3-4622-AFCB-585DD297F3F7}"/>
    <dgm:cxn modelId="{F8E5DBAB-24B5-4920-8285-9AA47992E275}" srcId="{6C073359-5E45-4AC2-BA41-C91D0CDBDB16}" destId="{29098223-6C93-4A73-80FE-5A5F7252CB03}" srcOrd="2" destOrd="0" parTransId="{0DF33E96-A1B0-4DD5-BB97-1AB6BDBA18D8}" sibTransId="{991FBCDD-816F-46C9-B0C8-B6EF4B1DB649}"/>
    <dgm:cxn modelId="{F6D26DB9-A5CA-4640-A9AF-6F60E732F048}" type="presOf" srcId="{C83C7ED2-108A-40BD-B361-2C6CB1EB942A}" destId="{23236F9C-E571-4119-8B6F-9F37C3E93055}" srcOrd="0" destOrd="0" presId="urn:microsoft.com/office/officeart/2005/8/layout/hProcess6"/>
    <dgm:cxn modelId="{B063DDC7-619D-4AB5-9344-56DDFD6EAAF3}" srcId="{2801A7A7-C0DC-4124-BD91-087C835361D9}" destId="{8F058E1D-017E-4F8F-8362-909CC155E73C}" srcOrd="0" destOrd="0" parTransId="{BC27B3E0-2323-4660-BAD9-8A616FE447ED}" sibTransId="{509F524A-47C6-4BBA-8864-0B085B4E69DE}"/>
    <dgm:cxn modelId="{31DD3BD5-0645-4831-A23B-233284C173B8}" type="presOf" srcId="{AB22D9B3-9EBD-402C-8E4C-7A9AED36C427}" destId="{23236F9C-E571-4119-8B6F-9F37C3E93055}" srcOrd="0" destOrd="2" presId="urn:microsoft.com/office/officeart/2005/8/layout/hProcess6"/>
    <dgm:cxn modelId="{E400B7DE-011F-4EBE-8DEA-0289ECB7C787}" type="presOf" srcId="{63370922-09BA-452B-BD06-ABB15011E9FA}" destId="{23236F9C-E571-4119-8B6F-9F37C3E93055}" srcOrd="0" destOrd="1" presId="urn:microsoft.com/office/officeart/2005/8/layout/hProcess6"/>
    <dgm:cxn modelId="{36FFE9E8-98C4-4D37-A667-E8F7E96AAEFA}" type="presOf" srcId="{617EB82A-3AA7-4362-8E3C-684DFFA19552}" destId="{30B763FB-EACA-4880-8F66-22C160894BA8}" srcOrd="1" destOrd="0" presId="urn:microsoft.com/office/officeart/2005/8/layout/hProcess6"/>
    <dgm:cxn modelId="{987649EC-C926-4405-BC80-9C290F74A52C}" type="presOf" srcId="{2801A7A7-C0DC-4124-BD91-087C835361D9}" destId="{0D804BCF-8C3C-42CA-9CFE-6CC97AE08AF2}" srcOrd="0" destOrd="0" presId="urn:microsoft.com/office/officeart/2005/8/layout/hProcess6"/>
    <dgm:cxn modelId="{149D5DF4-8893-4494-A675-B8F684CD9973}" type="presOf" srcId="{63370922-09BA-452B-BD06-ABB15011E9FA}" destId="{980B2C71-A5CE-496F-9E4B-3084CB1F7231}" srcOrd="1" destOrd="1" presId="urn:microsoft.com/office/officeart/2005/8/layout/hProcess6"/>
    <dgm:cxn modelId="{778975DD-245D-4CEA-8B46-8AB538DA59DF}" type="presParOf" srcId="{B65E1BA0-9A7F-477A-9266-214EB8C13325}" destId="{5A0C3ACD-17DB-4A82-A003-F38CF518199D}" srcOrd="0" destOrd="0" presId="urn:microsoft.com/office/officeart/2005/8/layout/hProcess6"/>
    <dgm:cxn modelId="{BA413BBF-6494-4283-91C6-49E13B040150}" type="presParOf" srcId="{5A0C3ACD-17DB-4A82-A003-F38CF518199D}" destId="{63699579-97A6-41EC-B8A0-70B14D886E6D}" srcOrd="0" destOrd="0" presId="urn:microsoft.com/office/officeart/2005/8/layout/hProcess6"/>
    <dgm:cxn modelId="{170F85D1-6F7F-431A-9F50-C9EE1F5EB136}" type="presParOf" srcId="{5A0C3ACD-17DB-4A82-A003-F38CF518199D}" destId="{E20C0DF3-32D3-419D-B88F-79E475C2F170}" srcOrd="1" destOrd="0" presId="urn:microsoft.com/office/officeart/2005/8/layout/hProcess6"/>
    <dgm:cxn modelId="{F3E65933-34BC-4B72-BEB6-2A81EB990E54}" type="presParOf" srcId="{5A0C3ACD-17DB-4A82-A003-F38CF518199D}" destId="{CC592CA9-E1B0-4484-8F0D-0370518F6323}" srcOrd="2" destOrd="0" presId="urn:microsoft.com/office/officeart/2005/8/layout/hProcess6"/>
    <dgm:cxn modelId="{F6CE315E-F039-429A-B68A-10B72F51543B}" type="presParOf" srcId="{5A0C3ACD-17DB-4A82-A003-F38CF518199D}" destId="{0D804BCF-8C3C-42CA-9CFE-6CC97AE08AF2}" srcOrd="3" destOrd="0" presId="urn:microsoft.com/office/officeart/2005/8/layout/hProcess6"/>
    <dgm:cxn modelId="{408CEE46-11BF-4022-9F43-7AC0386F263F}" type="presParOf" srcId="{B65E1BA0-9A7F-477A-9266-214EB8C13325}" destId="{5B69868F-34B9-4A4C-A9A5-5358D5D0D24E}" srcOrd="1" destOrd="0" presId="urn:microsoft.com/office/officeart/2005/8/layout/hProcess6"/>
    <dgm:cxn modelId="{3B2A5C70-5436-4847-844A-681B0CCAC7F9}" type="presParOf" srcId="{B65E1BA0-9A7F-477A-9266-214EB8C13325}" destId="{29CE3AB4-C1DE-47A5-8A7F-6C0B56C7DEE9}" srcOrd="2" destOrd="0" presId="urn:microsoft.com/office/officeart/2005/8/layout/hProcess6"/>
    <dgm:cxn modelId="{AE736752-63B1-4E6A-A92F-0D7441997866}" type="presParOf" srcId="{29CE3AB4-C1DE-47A5-8A7F-6C0B56C7DEE9}" destId="{6FACA6AB-9AE6-4EFA-B13D-0D5294E2ABF5}" srcOrd="0" destOrd="0" presId="urn:microsoft.com/office/officeart/2005/8/layout/hProcess6"/>
    <dgm:cxn modelId="{0D45FA51-5991-4A0F-B637-77DDCE2C8972}" type="presParOf" srcId="{29CE3AB4-C1DE-47A5-8A7F-6C0B56C7DEE9}" destId="{19F484A8-394D-4221-8C36-0FF225D926AE}" srcOrd="1" destOrd="0" presId="urn:microsoft.com/office/officeart/2005/8/layout/hProcess6"/>
    <dgm:cxn modelId="{32B4886A-8D22-40E9-8748-2122C9694B14}" type="presParOf" srcId="{29CE3AB4-C1DE-47A5-8A7F-6C0B56C7DEE9}" destId="{30B763FB-EACA-4880-8F66-22C160894BA8}" srcOrd="2" destOrd="0" presId="urn:microsoft.com/office/officeart/2005/8/layout/hProcess6"/>
    <dgm:cxn modelId="{3E54A3EB-E989-4482-872C-963492360011}" type="presParOf" srcId="{29CE3AB4-C1DE-47A5-8A7F-6C0B56C7DEE9}" destId="{4D80D492-3086-4BE6-948E-24D751BFCE81}" srcOrd="3" destOrd="0" presId="urn:microsoft.com/office/officeart/2005/8/layout/hProcess6"/>
    <dgm:cxn modelId="{CDDF9A3A-EA4D-46B9-BC9D-C801B08C3FC2}" type="presParOf" srcId="{B65E1BA0-9A7F-477A-9266-214EB8C13325}" destId="{94FFC198-B628-434F-9B40-9B30FA967FB9}" srcOrd="3" destOrd="0" presId="urn:microsoft.com/office/officeart/2005/8/layout/hProcess6"/>
    <dgm:cxn modelId="{0CE2F535-FFAB-43C9-B20A-43811778F8BF}" type="presParOf" srcId="{B65E1BA0-9A7F-477A-9266-214EB8C13325}" destId="{CD24B0A7-53A0-475A-ABD2-948458340071}" srcOrd="4" destOrd="0" presId="urn:microsoft.com/office/officeart/2005/8/layout/hProcess6"/>
    <dgm:cxn modelId="{55608C5D-EE3D-42BF-B928-E9B3554DEA2E}" type="presParOf" srcId="{CD24B0A7-53A0-475A-ABD2-948458340071}" destId="{1BC4FF2F-6E57-4206-879B-48FCB5D34D98}" srcOrd="0" destOrd="0" presId="urn:microsoft.com/office/officeart/2005/8/layout/hProcess6"/>
    <dgm:cxn modelId="{A886D8E8-C78B-4D90-8F4D-A41092B53701}" type="presParOf" srcId="{CD24B0A7-53A0-475A-ABD2-948458340071}" destId="{23236F9C-E571-4119-8B6F-9F37C3E93055}" srcOrd="1" destOrd="0" presId="urn:microsoft.com/office/officeart/2005/8/layout/hProcess6"/>
    <dgm:cxn modelId="{3D0F2D5F-0E60-4388-A7E8-4059E9795401}" type="presParOf" srcId="{CD24B0A7-53A0-475A-ABD2-948458340071}" destId="{980B2C71-A5CE-496F-9E4B-3084CB1F7231}" srcOrd="2" destOrd="0" presId="urn:microsoft.com/office/officeart/2005/8/layout/hProcess6"/>
    <dgm:cxn modelId="{9A4238BC-2C8A-4452-B7BD-03B7B6622978}" type="presParOf" srcId="{CD24B0A7-53A0-475A-ABD2-948458340071}" destId="{6C53B657-D1E5-4386-B13D-FFA07C2C9C2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A9C553-812D-4CBC-AADB-B978FD887619}"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9370960D-8C0E-4A71-AF3B-C8295CF92AF8}">
      <dgm:prSet phldrT="[文本]"/>
      <dgm:spPr/>
      <dgm:t>
        <a:bodyPr/>
        <a:lstStyle/>
        <a:p>
          <a:r>
            <a:rPr lang="zh-CN" altLang="en-US" dirty="0"/>
            <a:t>发票的开立</a:t>
          </a:r>
        </a:p>
      </dgm:t>
    </dgm:pt>
    <dgm:pt modelId="{ED6C4356-DA8D-4C61-BA39-A95B3AB16698}" type="parTrans" cxnId="{E3DCBDC0-4EF5-4A10-B153-6E307E2228BA}">
      <dgm:prSet/>
      <dgm:spPr/>
      <dgm:t>
        <a:bodyPr/>
        <a:lstStyle/>
        <a:p>
          <a:endParaRPr lang="zh-CN" altLang="en-US"/>
        </a:p>
      </dgm:t>
    </dgm:pt>
    <dgm:pt modelId="{EA3BBB46-FFBA-4B81-93A5-C00152C7120F}" type="sibTrans" cxnId="{E3DCBDC0-4EF5-4A10-B153-6E307E2228BA}">
      <dgm:prSet/>
      <dgm:spPr/>
      <dgm:t>
        <a:bodyPr/>
        <a:lstStyle/>
        <a:p>
          <a:endParaRPr lang="zh-CN" altLang="en-US"/>
        </a:p>
      </dgm:t>
    </dgm:pt>
    <dgm:pt modelId="{D0D1CC76-9368-4F2A-9594-8C2D7481837F}">
      <dgm:prSet phldrT="[文本]" custT="1"/>
      <dgm:spPr/>
      <dgm:t>
        <a:bodyPr/>
        <a:lstStyle/>
        <a:p>
          <a:pPr>
            <a:buFont typeface="Wingdings" panose="05000000000000000000" pitchFamily="2" charset="2"/>
            <a:buChar char="Ø"/>
          </a:pPr>
          <a:r>
            <a:rPr lang="zh-CN" altLang="en-US" sz="1500" b="1" kern="1200" dirty="0"/>
            <a:t>税收征收管理法</a:t>
          </a:r>
          <a:r>
            <a:rPr lang="zh-CN" altLang="en-US" sz="1500" kern="1200" dirty="0"/>
            <a:t>： </a:t>
          </a:r>
          <a:r>
            <a:rPr lang="zh-CN" altLang="en-US" sz="1500" u="none" kern="1200" dirty="0"/>
            <a:t>单位、个人在购销商品、提供或者接受经营服务以及从事其他经营活动中，应当按照规定开具、使用、取得发票。</a:t>
          </a:r>
        </a:p>
      </dgm:t>
    </dgm:pt>
    <dgm:pt modelId="{DB536A11-33A1-4084-B46D-B07E4975ADC6}" type="parTrans" cxnId="{1846D144-092F-474C-9C9F-73DDE7E793BB}">
      <dgm:prSet/>
      <dgm:spPr/>
      <dgm:t>
        <a:bodyPr/>
        <a:lstStyle/>
        <a:p>
          <a:endParaRPr lang="zh-CN" altLang="en-US"/>
        </a:p>
      </dgm:t>
    </dgm:pt>
    <dgm:pt modelId="{632166EA-5BF2-4ECC-85F6-E26E70D31262}" type="sibTrans" cxnId="{1846D144-092F-474C-9C9F-73DDE7E793BB}">
      <dgm:prSet/>
      <dgm:spPr/>
      <dgm:t>
        <a:bodyPr/>
        <a:lstStyle/>
        <a:p>
          <a:endParaRPr lang="zh-CN" altLang="en-US"/>
        </a:p>
      </dgm:t>
    </dgm:pt>
    <dgm:pt modelId="{D9202902-98A8-4327-A03F-29BDE5DCB9C5}">
      <dgm:prSet phldrT="[文本]" custT="1"/>
      <dgm:spPr/>
      <dgm:t>
        <a:bodyPr/>
        <a:lstStyle/>
        <a:p>
          <a:pPr>
            <a:buFont typeface="Wingdings" panose="05000000000000000000" pitchFamily="2" charset="2"/>
            <a:buChar char="Ø"/>
          </a:pPr>
          <a:r>
            <a:rPr lang="zh-CN" altLang="en-US" sz="1500" b="1" u="none" kern="1200" dirty="0"/>
            <a:t>中华人民共和国发票管理办法：</a:t>
          </a:r>
          <a:r>
            <a:rPr lang="zh-CN" altLang="en-US" sz="1500" u="none" kern="1200" dirty="0"/>
            <a:t>销售商品、提供服务以及从事其他经营活动的单位和个人，对外发生经营业务收取款项，收款方应当向付款方开具发票。</a:t>
          </a:r>
        </a:p>
      </dgm:t>
    </dgm:pt>
    <dgm:pt modelId="{B2CA76F2-8B1C-447B-9C7F-677F3489E995}" type="parTrans" cxnId="{F3A20A0E-477D-44C7-9600-DC032F74F54B}">
      <dgm:prSet/>
      <dgm:spPr/>
      <dgm:t>
        <a:bodyPr/>
        <a:lstStyle/>
        <a:p>
          <a:endParaRPr lang="zh-CN" altLang="en-US"/>
        </a:p>
      </dgm:t>
    </dgm:pt>
    <dgm:pt modelId="{A9D553A8-A48C-4497-895D-3282E9D01BAE}" type="sibTrans" cxnId="{F3A20A0E-477D-44C7-9600-DC032F74F54B}">
      <dgm:prSet/>
      <dgm:spPr/>
      <dgm:t>
        <a:bodyPr/>
        <a:lstStyle/>
        <a:p>
          <a:endParaRPr lang="zh-CN" altLang="en-US"/>
        </a:p>
      </dgm:t>
    </dgm:pt>
    <dgm:pt modelId="{999F695C-C3D7-469D-A432-54A995A7BA1E}">
      <dgm:prSet phldrT="[文本]"/>
      <dgm:spPr/>
      <dgm:t>
        <a:bodyPr/>
        <a:lstStyle/>
        <a:p>
          <a:r>
            <a:rPr lang="zh-CN" altLang="en-US" dirty="0"/>
            <a:t>发票的类型</a:t>
          </a:r>
        </a:p>
      </dgm:t>
    </dgm:pt>
    <dgm:pt modelId="{E9955C18-837B-4C8E-9BA0-5B99429C775F}" type="parTrans" cxnId="{13B58ABE-4D73-4013-822D-01D46A455252}">
      <dgm:prSet/>
      <dgm:spPr/>
      <dgm:t>
        <a:bodyPr/>
        <a:lstStyle/>
        <a:p>
          <a:endParaRPr lang="zh-CN" altLang="en-US"/>
        </a:p>
      </dgm:t>
    </dgm:pt>
    <dgm:pt modelId="{445F61AA-8939-4F38-B061-FE8940FD52E4}" type="sibTrans" cxnId="{13B58ABE-4D73-4013-822D-01D46A455252}">
      <dgm:prSet/>
      <dgm:spPr/>
      <dgm:t>
        <a:bodyPr/>
        <a:lstStyle/>
        <a:p>
          <a:endParaRPr lang="zh-CN" altLang="en-US"/>
        </a:p>
      </dgm:t>
    </dgm:pt>
    <dgm:pt modelId="{E0832DC8-1940-4749-B0A6-DA88FD9DCE2B}">
      <dgm:prSet custT="1"/>
      <dgm:spPr/>
      <dgm:t>
        <a:bodyPr/>
        <a:lstStyle/>
        <a:p>
          <a:r>
            <a:rPr lang="zh-CN" altLang="en-US" sz="1800" b="1" dirty="0"/>
            <a:t>增值税普通发票</a:t>
          </a:r>
          <a:r>
            <a:rPr lang="zh-CN" altLang="en-US" sz="1800" dirty="0"/>
            <a:t>：小规模纳税人使用（年应征增值税销售额在</a:t>
          </a:r>
          <a:r>
            <a:rPr lang="en-US" altLang="zh-CN" sz="1800" dirty="0"/>
            <a:t>500</a:t>
          </a:r>
          <a:r>
            <a:rPr lang="zh-CN" altLang="en-US" sz="1800" dirty="0"/>
            <a:t>万元以下）</a:t>
          </a:r>
        </a:p>
      </dgm:t>
    </dgm:pt>
    <dgm:pt modelId="{0EB813D8-9350-46A9-AF2D-A218FA5402FD}" type="parTrans" cxnId="{C2BFCC14-A207-42B7-9A98-FFB71E741B8E}">
      <dgm:prSet/>
      <dgm:spPr/>
      <dgm:t>
        <a:bodyPr/>
        <a:lstStyle/>
        <a:p>
          <a:endParaRPr lang="zh-CN" altLang="en-US"/>
        </a:p>
      </dgm:t>
    </dgm:pt>
    <dgm:pt modelId="{437A8C61-0005-4152-BA77-788E60FC229D}" type="sibTrans" cxnId="{C2BFCC14-A207-42B7-9A98-FFB71E741B8E}">
      <dgm:prSet/>
      <dgm:spPr/>
      <dgm:t>
        <a:bodyPr/>
        <a:lstStyle/>
        <a:p>
          <a:endParaRPr lang="zh-CN" altLang="en-US"/>
        </a:p>
      </dgm:t>
    </dgm:pt>
    <dgm:pt modelId="{7011AFF8-284D-49B6-9A3F-744822EB8304}">
      <dgm:prSet custT="1"/>
      <dgm:spPr/>
      <dgm:t>
        <a:bodyPr/>
        <a:lstStyle/>
        <a:p>
          <a:r>
            <a:rPr lang="zh-CN" altLang="en-US" sz="1800" b="1" dirty="0"/>
            <a:t>增值税专用发票</a:t>
          </a:r>
          <a:r>
            <a:rPr lang="zh-CN" altLang="en-US" sz="1800" dirty="0"/>
            <a:t>：一般纳税人使用（年应征增值税销售额超过</a:t>
          </a:r>
          <a:r>
            <a:rPr lang="en-US" altLang="zh-CN" sz="1800" dirty="0"/>
            <a:t>500</a:t>
          </a:r>
          <a:r>
            <a:rPr lang="zh-CN" altLang="en-US" sz="1800" dirty="0"/>
            <a:t>万元）</a:t>
          </a:r>
        </a:p>
      </dgm:t>
    </dgm:pt>
    <dgm:pt modelId="{F89E70EA-984C-42C6-A759-47BFB68DB5EA}" type="parTrans" cxnId="{F776DDA9-7D97-4051-8288-E5CF33CF99EB}">
      <dgm:prSet/>
      <dgm:spPr/>
      <dgm:t>
        <a:bodyPr/>
        <a:lstStyle/>
        <a:p>
          <a:endParaRPr lang="zh-CN" altLang="en-US"/>
        </a:p>
      </dgm:t>
    </dgm:pt>
    <dgm:pt modelId="{F53F9A27-2630-4624-B58D-9A5A95ABFC0B}" type="sibTrans" cxnId="{F776DDA9-7D97-4051-8288-E5CF33CF99EB}">
      <dgm:prSet/>
      <dgm:spPr/>
      <dgm:t>
        <a:bodyPr/>
        <a:lstStyle/>
        <a:p>
          <a:endParaRPr lang="zh-CN" altLang="en-US"/>
        </a:p>
      </dgm:t>
    </dgm:pt>
    <dgm:pt modelId="{87626CF5-EEA5-4D28-8C81-0A774A24BC5C}">
      <dgm:prSet custT="1"/>
      <dgm:spPr/>
      <dgm:t>
        <a:bodyPr/>
        <a:lstStyle/>
        <a:p>
          <a:r>
            <a:rPr lang="zh-CN" altLang="en-US" sz="1800" b="1" dirty="0"/>
            <a:t>二者的区别</a:t>
          </a:r>
          <a:r>
            <a:rPr lang="zh-CN" altLang="en-US" sz="1800" dirty="0"/>
            <a:t>：</a:t>
          </a:r>
        </a:p>
      </dgm:t>
    </dgm:pt>
    <dgm:pt modelId="{6189DB33-4631-4B91-B973-90BDB75C8ADE}" type="parTrans" cxnId="{6805E649-E9CC-449F-97E2-237EEC170D08}">
      <dgm:prSet/>
      <dgm:spPr/>
      <dgm:t>
        <a:bodyPr/>
        <a:lstStyle/>
        <a:p>
          <a:endParaRPr lang="zh-CN" altLang="en-US"/>
        </a:p>
      </dgm:t>
    </dgm:pt>
    <dgm:pt modelId="{8F1F7553-A868-449A-BF06-F9E6DA9EF75D}" type="sibTrans" cxnId="{6805E649-E9CC-449F-97E2-237EEC170D08}">
      <dgm:prSet/>
      <dgm:spPr/>
      <dgm:t>
        <a:bodyPr/>
        <a:lstStyle/>
        <a:p>
          <a:endParaRPr lang="zh-CN" altLang="en-US"/>
        </a:p>
      </dgm:t>
    </dgm:pt>
    <dgm:pt modelId="{06E619CF-1222-4DB2-9C4A-E576701AEE40}">
      <dgm:prSet custT="1"/>
      <dgm:spPr/>
      <dgm:t>
        <a:bodyPr/>
        <a:lstStyle/>
        <a:p>
          <a:pPr>
            <a:buFont typeface="Wingdings" panose="05000000000000000000" pitchFamily="2" charset="2"/>
            <a:buChar char="Ø"/>
          </a:pPr>
          <a:r>
            <a:rPr lang="zh-CN" altLang="en-US" sz="1800" dirty="0"/>
            <a:t>购货方需填写信息不同</a:t>
          </a:r>
        </a:p>
      </dgm:t>
    </dgm:pt>
    <dgm:pt modelId="{47DE650B-C7B5-4660-8D60-165C1537F18F}" type="parTrans" cxnId="{664EEE5E-D97F-440E-96D4-B4BA96143AC2}">
      <dgm:prSet/>
      <dgm:spPr/>
      <dgm:t>
        <a:bodyPr/>
        <a:lstStyle/>
        <a:p>
          <a:endParaRPr lang="zh-CN" altLang="en-US"/>
        </a:p>
      </dgm:t>
    </dgm:pt>
    <dgm:pt modelId="{CCD79FDD-D9BA-486F-894A-41E8F5648BD9}" type="sibTrans" cxnId="{664EEE5E-D97F-440E-96D4-B4BA96143AC2}">
      <dgm:prSet/>
      <dgm:spPr/>
      <dgm:t>
        <a:bodyPr/>
        <a:lstStyle/>
        <a:p>
          <a:endParaRPr lang="zh-CN" altLang="en-US"/>
        </a:p>
      </dgm:t>
    </dgm:pt>
    <dgm:pt modelId="{FC514A43-689E-47C9-A1EB-411F9A9C2633}">
      <dgm:prSet phldrT="[文本]" custT="1"/>
      <dgm:spPr/>
      <dgm:t>
        <a:bodyPr/>
        <a:lstStyle/>
        <a:p>
          <a:r>
            <a:rPr lang="zh-CN" altLang="en-US" sz="2200" kern="1200" dirty="0">
              <a:solidFill>
                <a:prstClr val="white"/>
              </a:solidFill>
              <a:latin typeface="Arial"/>
              <a:ea typeface="微软雅黑"/>
              <a:cs typeface="+mn-cs"/>
            </a:rPr>
            <a:t>发票的联次</a:t>
          </a:r>
        </a:p>
      </dgm:t>
    </dgm:pt>
    <dgm:pt modelId="{13D11FE3-ED4E-48DF-8C45-D5D6A554B6DF}" type="parTrans" cxnId="{BA585862-1658-4B2F-8D28-E9F945F8CAF4}">
      <dgm:prSet/>
      <dgm:spPr/>
      <dgm:t>
        <a:bodyPr/>
        <a:lstStyle/>
        <a:p>
          <a:endParaRPr lang="zh-CN" altLang="en-US"/>
        </a:p>
      </dgm:t>
    </dgm:pt>
    <dgm:pt modelId="{E48B9469-8F05-4048-B4F2-7B4562119E6A}" type="sibTrans" cxnId="{BA585862-1658-4B2F-8D28-E9F945F8CAF4}">
      <dgm:prSet/>
      <dgm:spPr/>
      <dgm:t>
        <a:bodyPr/>
        <a:lstStyle/>
        <a:p>
          <a:endParaRPr lang="zh-CN" altLang="en-US"/>
        </a:p>
      </dgm:t>
    </dgm:pt>
    <dgm:pt modelId="{AA5B7BB1-B210-4794-928D-B5193DB10998}">
      <dgm:prSet phldrT="[文本]" custT="1"/>
      <dgm:spPr/>
      <dgm:t>
        <a:bodyPr/>
        <a:lstStyle/>
        <a:p>
          <a:r>
            <a:rPr lang="zh-CN" altLang="en-US" sz="1800" b="1" dirty="0"/>
            <a:t>记账联</a:t>
          </a:r>
          <a:r>
            <a:rPr lang="zh-CN" altLang="en-US" sz="1800" dirty="0"/>
            <a:t>：作为销售方核算销售收入和增值税销项税额的记账凭证</a:t>
          </a:r>
        </a:p>
      </dgm:t>
    </dgm:pt>
    <dgm:pt modelId="{8E148164-1C06-49D7-9D8C-CBE2F50C0D48}" type="parTrans" cxnId="{C47E49C4-495E-4D79-BF42-42B47660D6BA}">
      <dgm:prSet/>
      <dgm:spPr/>
      <dgm:t>
        <a:bodyPr/>
        <a:lstStyle/>
        <a:p>
          <a:endParaRPr lang="zh-CN" altLang="en-US"/>
        </a:p>
      </dgm:t>
    </dgm:pt>
    <dgm:pt modelId="{838ABFD5-FFC8-494A-9C99-47289B9ACEBF}" type="sibTrans" cxnId="{C47E49C4-495E-4D79-BF42-42B47660D6BA}">
      <dgm:prSet/>
      <dgm:spPr/>
      <dgm:t>
        <a:bodyPr/>
        <a:lstStyle/>
        <a:p>
          <a:endParaRPr lang="zh-CN" altLang="en-US"/>
        </a:p>
      </dgm:t>
    </dgm:pt>
    <dgm:pt modelId="{85650232-2BA9-49E1-A49F-B63B8A46990A}">
      <dgm:prSet phldrT="[文本]" custT="1"/>
      <dgm:spPr/>
      <dgm:t>
        <a:bodyPr/>
        <a:lstStyle/>
        <a:p>
          <a:r>
            <a:rPr lang="zh-CN" altLang="en-US" sz="1800" b="1" dirty="0"/>
            <a:t>发票联</a:t>
          </a:r>
          <a:r>
            <a:rPr lang="zh-CN" altLang="en-US" sz="1800" dirty="0"/>
            <a:t>：作为购买方核算采购成本和增值税进项税额的记账凭证</a:t>
          </a:r>
        </a:p>
      </dgm:t>
    </dgm:pt>
    <dgm:pt modelId="{4063EE2E-21C8-4615-BC34-698207141662}" type="parTrans" cxnId="{45293910-9601-4798-8708-4227C46B39B7}">
      <dgm:prSet/>
      <dgm:spPr/>
      <dgm:t>
        <a:bodyPr/>
        <a:lstStyle/>
        <a:p>
          <a:endParaRPr lang="zh-CN" altLang="en-US"/>
        </a:p>
      </dgm:t>
    </dgm:pt>
    <dgm:pt modelId="{44CCD3F6-EAC7-4E59-9CB3-16797AD852FA}" type="sibTrans" cxnId="{45293910-9601-4798-8708-4227C46B39B7}">
      <dgm:prSet/>
      <dgm:spPr/>
      <dgm:t>
        <a:bodyPr/>
        <a:lstStyle/>
        <a:p>
          <a:endParaRPr lang="zh-CN" altLang="en-US"/>
        </a:p>
      </dgm:t>
    </dgm:pt>
    <dgm:pt modelId="{0EA36147-8703-4650-B8EB-1FF5E8126B0E}">
      <dgm:prSet phldrT="[文本]" custT="1"/>
      <dgm:spPr/>
      <dgm:t>
        <a:bodyPr/>
        <a:lstStyle/>
        <a:p>
          <a:r>
            <a:rPr lang="zh-CN" altLang="en-US" sz="1800" b="1" dirty="0"/>
            <a:t>抵扣联</a:t>
          </a:r>
          <a:r>
            <a:rPr lang="zh-CN" altLang="en-US" sz="1800" dirty="0"/>
            <a:t>：作为购买方报送主管税务机关认证和留存备查的凭证（专用）</a:t>
          </a:r>
        </a:p>
      </dgm:t>
    </dgm:pt>
    <dgm:pt modelId="{70F5A05F-E02A-43CB-B4C1-4815208E6EF7}" type="parTrans" cxnId="{3C79F108-9CE0-492C-A0EB-31304E1A1AE3}">
      <dgm:prSet/>
      <dgm:spPr/>
      <dgm:t>
        <a:bodyPr/>
        <a:lstStyle/>
        <a:p>
          <a:endParaRPr lang="zh-CN" altLang="en-US"/>
        </a:p>
      </dgm:t>
    </dgm:pt>
    <dgm:pt modelId="{B614E925-E733-4292-A9AD-B6D833CECCF4}" type="sibTrans" cxnId="{3C79F108-9CE0-492C-A0EB-31304E1A1AE3}">
      <dgm:prSet/>
      <dgm:spPr/>
      <dgm:t>
        <a:bodyPr/>
        <a:lstStyle/>
        <a:p>
          <a:endParaRPr lang="zh-CN" altLang="en-US"/>
        </a:p>
      </dgm:t>
    </dgm:pt>
    <dgm:pt modelId="{BD4F61E3-D02C-45E9-A4B1-0F360C531729}">
      <dgm:prSet custT="1"/>
      <dgm:spPr/>
      <dgm:t>
        <a:bodyPr/>
        <a:lstStyle/>
        <a:p>
          <a:pPr>
            <a:buFont typeface="Wingdings" panose="05000000000000000000" pitchFamily="2" charset="2"/>
            <a:buChar char="Ø"/>
          </a:pPr>
          <a:r>
            <a:rPr lang="zh-CN" altLang="en-US" sz="1800" dirty="0"/>
            <a:t>专票可抵扣，普票不可抵扣</a:t>
          </a:r>
        </a:p>
      </dgm:t>
    </dgm:pt>
    <dgm:pt modelId="{572BE47B-004D-48E0-A0C2-B91800D532C8}" type="parTrans" cxnId="{1B663C4D-5AF5-4046-8EB1-5EF28A7EDE72}">
      <dgm:prSet/>
      <dgm:spPr/>
      <dgm:t>
        <a:bodyPr/>
        <a:lstStyle/>
        <a:p>
          <a:endParaRPr lang="zh-CN" altLang="en-US"/>
        </a:p>
      </dgm:t>
    </dgm:pt>
    <dgm:pt modelId="{16BDCF96-1283-4F61-99D5-40ACDABF2D5A}" type="sibTrans" cxnId="{1B663C4D-5AF5-4046-8EB1-5EF28A7EDE72}">
      <dgm:prSet/>
      <dgm:spPr/>
      <dgm:t>
        <a:bodyPr/>
        <a:lstStyle/>
        <a:p>
          <a:endParaRPr lang="zh-CN" altLang="en-US"/>
        </a:p>
      </dgm:t>
    </dgm:pt>
    <dgm:pt modelId="{3D679387-EED3-4CBF-AB8D-28A663C89CE7}">
      <dgm:prSet custT="1"/>
      <dgm:spPr/>
      <dgm:t>
        <a:bodyPr/>
        <a:lstStyle/>
        <a:p>
          <a:pPr>
            <a:buFont typeface="Wingdings" panose="05000000000000000000" pitchFamily="2" charset="2"/>
            <a:buChar char="Ø"/>
          </a:pPr>
          <a:endParaRPr lang="zh-CN" altLang="en-US" sz="1800" dirty="0"/>
        </a:p>
      </dgm:t>
    </dgm:pt>
    <dgm:pt modelId="{4CF1E6C4-ECCC-4985-90CF-3219168A6513}" type="parTrans" cxnId="{0962923D-A19D-432D-8F01-F955762B319D}">
      <dgm:prSet/>
      <dgm:spPr/>
      <dgm:t>
        <a:bodyPr/>
        <a:lstStyle/>
        <a:p>
          <a:endParaRPr lang="zh-CN" altLang="en-US"/>
        </a:p>
      </dgm:t>
    </dgm:pt>
    <dgm:pt modelId="{3C65E93E-3DE0-4804-8B5E-0AF9CC98AF87}" type="sibTrans" cxnId="{0962923D-A19D-432D-8F01-F955762B319D}">
      <dgm:prSet/>
      <dgm:spPr/>
      <dgm:t>
        <a:bodyPr/>
        <a:lstStyle/>
        <a:p>
          <a:endParaRPr lang="zh-CN" altLang="en-US"/>
        </a:p>
      </dgm:t>
    </dgm:pt>
    <dgm:pt modelId="{24EB7F87-A3D4-4316-970C-CADDB56A29D5}">
      <dgm:prSet custT="1"/>
      <dgm:spPr/>
      <dgm:t>
        <a:bodyPr/>
        <a:lstStyle/>
        <a:p>
          <a:pPr>
            <a:buFont typeface="Wingdings" panose="05000000000000000000" pitchFamily="2" charset="2"/>
            <a:buNone/>
          </a:pPr>
          <a:endParaRPr lang="zh-CN" altLang="en-US" sz="1800" dirty="0"/>
        </a:p>
      </dgm:t>
    </dgm:pt>
    <dgm:pt modelId="{286B41A6-041C-4674-BC15-F4C3AF93EF98}" type="parTrans" cxnId="{989F0F6F-74A1-42F0-91F6-540DFB718634}">
      <dgm:prSet/>
      <dgm:spPr/>
      <dgm:t>
        <a:bodyPr/>
        <a:lstStyle/>
        <a:p>
          <a:endParaRPr lang="zh-CN" altLang="en-US"/>
        </a:p>
      </dgm:t>
    </dgm:pt>
    <dgm:pt modelId="{C21EB375-1F63-4303-8392-2A2E3E7AD226}" type="sibTrans" cxnId="{989F0F6F-74A1-42F0-91F6-540DFB718634}">
      <dgm:prSet/>
      <dgm:spPr/>
      <dgm:t>
        <a:bodyPr/>
        <a:lstStyle/>
        <a:p>
          <a:endParaRPr lang="zh-CN" altLang="en-US"/>
        </a:p>
      </dgm:t>
    </dgm:pt>
    <dgm:pt modelId="{946C20F5-7B83-416E-BDC1-EBEE34008F93}">
      <dgm:prSet phldrT="[文本]" custT="1"/>
      <dgm:spPr/>
      <dgm:t>
        <a:bodyPr/>
        <a:lstStyle/>
        <a:p>
          <a:endParaRPr lang="zh-CN" altLang="en-US" sz="1600" u="sng" kern="1200" dirty="0"/>
        </a:p>
      </dgm:t>
    </dgm:pt>
    <dgm:pt modelId="{0A8010C0-2C21-4A8A-99B0-E940F02F67EE}" type="parTrans" cxnId="{CB15FFF4-E8D6-4851-96B0-12E4D22CA777}">
      <dgm:prSet/>
      <dgm:spPr/>
      <dgm:t>
        <a:bodyPr/>
        <a:lstStyle/>
        <a:p>
          <a:endParaRPr lang="zh-CN" altLang="en-US"/>
        </a:p>
      </dgm:t>
    </dgm:pt>
    <dgm:pt modelId="{26C11BBF-83E9-4659-AD50-415DBBF0E98C}" type="sibTrans" cxnId="{CB15FFF4-E8D6-4851-96B0-12E4D22CA777}">
      <dgm:prSet/>
      <dgm:spPr/>
      <dgm:t>
        <a:bodyPr/>
        <a:lstStyle/>
        <a:p>
          <a:endParaRPr lang="zh-CN" altLang="en-US"/>
        </a:p>
      </dgm:t>
    </dgm:pt>
    <dgm:pt modelId="{7876A775-1F31-4DC6-9FD6-EC02B62B200E}">
      <dgm:prSet phldrT="[文本]" custT="1"/>
      <dgm:spPr/>
      <dgm:t>
        <a:bodyPr/>
        <a:lstStyle/>
        <a:p>
          <a:r>
            <a:rPr lang="zh-CN" altLang="en-US" sz="1500" b="1" u="none" kern="1200" dirty="0"/>
            <a:t>发票的作用：</a:t>
          </a:r>
          <a:r>
            <a:rPr lang="zh-CN" altLang="en-US" sz="1500" u="none" kern="1200" dirty="0"/>
            <a:t>发票是购买方的支出依据，是销售方的收入凭证，是财政、税务和审计部门的检查依据</a:t>
          </a:r>
        </a:p>
      </dgm:t>
    </dgm:pt>
    <dgm:pt modelId="{A19E1245-B234-48D9-BCB4-CDA57630805A}" type="parTrans" cxnId="{8CFC35D4-2BDB-41D0-9046-BD40BA905B5E}">
      <dgm:prSet/>
      <dgm:spPr/>
      <dgm:t>
        <a:bodyPr/>
        <a:lstStyle/>
        <a:p>
          <a:endParaRPr lang="zh-CN" altLang="en-US"/>
        </a:p>
      </dgm:t>
    </dgm:pt>
    <dgm:pt modelId="{82F7532A-5B95-4834-9B7B-FFED94D8C12B}" type="sibTrans" cxnId="{8CFC35D4-2BDB-41D0-9046-BD40BA905B5E}">
      <dgm:prSet/>
      <dgm:spPr/>
      <dgm:t>
        <a:bodyPr/>
        <a:lstStyle/>
        <a:p>
          <a:endParaRPr lang="zh-CN" altLang="en-US"/>
        </a:p>
      </dgm:t>
    </dgm:pt>
    <dgm:pt modelId="{1FEE7288-3260-400D-8133-FAEF760999E6}">
      <dgm:prSet phldrT="[文本]" custT="1"/>
      <dgm:spPr/>
      <dgm:t>
        <a:bodyPr/>
        <a:lstStyle/>
        <a:p>
          <a:r>
            <a:rPr lang="zh-CN" altLang="en-US" sz="1500" b="1" kern="1200" dirty="0">
              <a:solidFill>
                <a:prstClr val="black">
                  <a:hueOff val="0"/>
                  <a:satOff val="0"/>
                  <a:lumOff val="0"/>
                  <a:alphaOff val="0"/>
                </a:prstClr>
              </a:solidFill>
              <a:latin typeface="Arial"/>
              <a:ea typeface="微软雅黑"/>
              <a:cs typeface="+mn-cs"/>
            </a:rPr>
            <a:t>发票开立的规定</a:t>
          </a:r>
        </a:p>
      </dgm:t>
    </dgm:pt>
    <dgm:pt modelId="{BCD921FC-54BC-4070-BD5C-39452747109F}" type="parTrans" cxnId="{DD7AF716-B296-4146-BA57-E3B4561D59A3}">
      <dgm:prSet/>
      <dgm:spPr/>
      <dgm:t>
        <a:bodyPr/>
        <a:lstStyle/>
        <a:p>
          <a:endParaRPr lang="zh-CN" altLang="en-US"/>
        </a:p>
      </dgm:t>
    </dgm:pt>
    <dgm:pt modelId="{71CC4D9C-ACAD-417D-A0E9-8B3F465D51DB}" type="sibTrans" cxnId="{DD7AF716-B296-4146-BA57-E3B4561D59A3}">
      <dgm:prSet/>
      <dgm:spPr/>
      <dgm:t>
        <a:bodyPr/>
        <a:lstStyle/>
        <a:p>
          <a:endParaRPr lang="zh-CN" altLang="en-US"/>
        </a:p>
      </dgm:t>
    </dgm:pt>
    <dgm:pt modelId="{53EF8646-7264-4CFD-AE31-959241891CEC}" type="pres">
      <dgm:prSet presAssocID="{79A9C553-812D-4CBC-AADB-B978FD887619}" presName="Name0" presStyleCnt="0">
        <dgm:presLayoutVars>
          <dgm:dir/>
          <dgm:animLvl val="lvl"/>
          <dgm:resizeHandles val="exact"/>
        </dgm:presLayoutVars>
      </dgm:prSet>
      <dgm:spPr/>
    </dgm:pt>
    <dgm:pt modelId="{ADF3609F-799E-4B0B-BC4A-EA898098EBD9}" type="pres">
      <dgm:prSet presAssocID="{9370960D-8C0E-4A71-AF3B-C8295CF92AF8}" presName="composite" presStyleCnt="0"/>
      <dgm:spPr/>
    </dgm:pt>
    <dgm:pt modelId="{BDB331A1-8256-49F6-B24E-F61894BE6217}" type="pres">
      <dgm:prSet presAssocID="{9370960D-8C0E-4A71-AF3B-C8295CF92AF8}" presName="parTx" presStyleLbl="alignNode1" presStyleIdx="0" presStyleCnt="3">
        <dgm:presLayoutVars>
          <dgm:chMax val="0"/>
          <dgm:chPref val="0"/>
          <dgm:bulletEnabled val="1"/>
        </dgm:presLayoutVars>
      </dgm:prSet>
      <dgm:spPr/>
    </dgm:pt>
    <dgm:pt modelId="{1820BAAE-58AD-4B54-8486-98CC95411A57}" type="pres">
      <dgm:prSet presAssocID="{9370960D-8C0E-4A71-AF3B-C8295CF92AF8}" presName="desTx" presStyleLbl="alignAccFollowNode1" presStyleIdx="0" presStyleCnt="3">
        <dgm:presLayoutVars>
          <dgm:bulletEnabled val="1"/>
        </dgm:presLayoutVars>
      </dgm:prSet>
      <dgm:spPr/>
    </dgm:pt>
    <dgm:pt modelId="{C64641E9-9F16-4D37-9AA3-A7819F3DEE7E}" type="pres">
      <dgm:prSet presAssocID="{EA3BBB46-FFBA-4B81-93A5-C00152C7120F}" presName="space" presStyleCnt="0"/>
      <dgm:spPr/>
    </dgm:pt>
    <dgm:pt modelId="{8A40EA80-949A-413C-BF9A-9B1663D96509}" type="pres">
      <dgm:prSet presAssocID="{999F695C-C3D7-469D-A432-54A995A7BA1E}" presName="composite" presStyleCnt="0"/>
      <dgm:spPr/>
    </dgm:pt>
    <dgm:pt modelId="{5B30A796-BA84-4997-9F09-F07CE9B23442}" type="pres">
      <dgm:prSet presAssocID="{999F695C-C3D7-469D-A432-54A995A7BA1E}" presName="parTx" presStyleLbl="alignNode1" presStyleIdx="1" presStyleCnt="3">
        <dgm:presLayoutVars>
          <dgm:chMax val="0"/>
          <dgm:chPref val="0"/>
          <dgm:bulletEnabled val="1"/>
        </dgm:presLayoutVars>
      </dgm:prSet>
      <dgm:spPr/>
    </dgm:pt>
    <dgm:pt modelId="{2C498AB5-A1EA-4509-AB2D-ECBE70D6292E}" type="pres">
      <dgm:prSet presAssocID="{999F695C-C3D7-469D-A432-54A995A7BA1E}" presName="desTx" presStyleLbl="alignAccFollowNode1" presStyleIdx="1" presStyleCnt="3">
        <dgm:presLayoutVars>
          <dgm:bulletEnabled val="1"/>
        </dgm:presLayoutVars>
      </dgm:prSet>
      <dgm:spPr/>
    </dgm:pt>
    <dgm:pt modelId="{334996F3-BB18-48CA-AC7C-65C4A01940DE}" type="pres">
      <dgm:prSet presAssocID="{445F61AA-8939-4F38-B061-FE8940FD52E4}" presName="space" presStyleCnt="0"/>
      <dgm:spPr/>
    </dgm:pt>
    <dgm:pt modelId="{E783D7AB-6935-4BD6-8997-BFBC2D784965}" type="pres">
      <dgm:prSet presAssocID="{FC514A43-689E-47C9-A1EB-411F9A9C2633}" presName="composite" presStyleCnt="0"/>
      <dgm:spPr/>
    </dgm:pt>
    <dgm:pt modelId="{8805BA2F-6D5E-4518-84E4-6BD4E8C8D92E}" type="pres">
      <dgm:prSet presAssocID="{FC514A43-689E-47C9-A1EB-411F9A9C2633}" presName="parTx" presStyleLbl="alignNode1" presStyleIdx="2" presStyleCnt="3">
        <dgm:presLayoutVars>
          <dgm:chMax val="0"/>
          <dgm:chPref val="0"/>
          <dgm:bulletEnabled val="1"/>
        </dgm:presLayoutVars>
      </dgm:prSet>
      <dgm:spPr/>
    </dgm:pt>
    <dgm:pt modelId="{21B1D22B-C2E3-4AE1-9F8D-5016AB70A6B2}" type="pres">
      <dgm:prSet presAssocID="{FC514A43-689E-47C9-A1EB-411F9A9C2633}" presName="desTx" presStyleLbl="alignAccFollowNode1" presStyleIdx="2" presStyleCnt="3">
        <dgm:presLayoutVars>
          <dgm:bulletEnabled val="1"/>
        </dgm:presLayoutVars>
      </dgm:prSet>
      <dgm:spPr/>
    </dgm:pt>
  </dgm:ptLst>
  <dgm:cxnLst>
    <dgm:cxn modelId="{3C79F108-9CE0-492C-A0EB-31304E1A1AE3}" srcId="{FC514A43-689E-47C9-A1EB-411F9A9C2633}" destId="{0EA36147-8703-4650-B8EB-1FF5E8126B0E}" srcOrd="2" destOrd="0" parTransId="{70F5A05F-E02A-43CB-B4C1-4815208E6EF7}" sibTransId="{B614E925-E733-4292-A9AD-B6D833CECCF4}"/>
    <dgm:cxn modelId="{F3A20A0E-477D-44C7-9600-DC032F74F54B}" srcId="{1FEE7288-3260-400D-8133-FAEF760999E6}" destId="{D9202902-98A8-4327-A03F-29BDE5DCB9C5}" srcOrd="1" destOrd="0" parTransId="{B2CA76F2-8B1C-447B-9C7F-677F3489E995}" sibTransId="{A9D553A8-A48C-4497-895D-3282E9D01BAE}"/>
    <dgm:cxn modelId="{45293910-9601-4798-8708-4227C46B39B7}" srcId="{FC514A43-689E-47C9-A1EB-411F9A9C2633}" destId="{85650232-2BA9-49E1-A49F-B63B8A46990A}" srcOrd="1" destOrd="0" parTransId="{4063EE2E-21C8-4615-BC34-698207141662}" sibTransId="{44CCD3F6-EAC7-4E59-9CB3-16797AD852FA}"/>
    <dgm:cxn modelId="{CBA49614-E4D6-4287-BC4E-380C35127F0E}" type="presOf" srcId="{06E619CF-1222-4DB2-9C4A-E576701AEE40}" destId="{2C498AB5-A1EA-4509-AB2D-ECBE70D6292E}" srcOrd="0" destOrd="3" presId="urn:microsoft.com/office/officeart/2005/8/layout/hList1"/>
    <dgm:cxn modelId="{C2BFCC14-A207-42B7-9A98-FFB71E741B8E}" srcId="{999F695C-C3D7-469D-A432-54A995A7BA1E}" destId="{E0832DC8-1940-4749-B0A6-DA88FD9DCE2B}" srcOrd="0" destOrd="0" parTransId="{0EB813D8-9350-46A9-AF2D-A218FA5402FD}" sibTransId="{437A8C61-0005-4152-BA77-788E60FC229D}"/>
    <dgm:cxn modelId="{DD7AF716-B296-4146-BA57-E3B4561D59A3}" srcId="{9370960D-8C0E-4A71-AF3B-C8295CF92AF8}" destId="{1FEE7288-3260-400D-8133-FAEF760999E6}" srcOrd="1" destOrd="0" parTransId="{BCD921FC-54BC-4070-BD5C-39452747109F}" sibTransId="{71CC4D9C-ACAD-417D-A0E9-8B3F465D51DB}"/>
    <dgm:cxn modelId="{C2ACD819-AA1C-48F0-B6E9-3E5119EF168D}" type="presOf" srcId="{7876A775-1F31-4DC6-9FD6-EC02B62B200E}" destId="{1820BAAE-58AD-4B54-8486-98CC95411A57}" srcOrd="0" destOrd="0" presId="urn:microsoft.com/office/officeart/2005/8/layout/hList1"/>
    <dgm:cxn modelId="{FEE8C023-4A05-45A3-BFE2-40EEEC1817D1}" type="presOf" srcId="{999F695C-C3D7-469D-A432-54A995A7BA1E}" destId="{5B30A796-BA84-4997-9F09-F07CE9B23442}" srcOrd="0" destOrd="0" presId="urn:microsoft.com/office/officeart/2005/8/layout/hList1"/>
    <dgm:cxn modelId="{14864334-3980-4A45-910B-B6527EAD630F}" type="presOf" srcId="{7011AFF8-284D-49B6-9A3F-744822EB8304}" destId="{2C498AB5-A1EA-4509-AB2D-ECBE70D6292E}" srcOrd="0" destOrd="1" presId="urn:microsoft.com/office/officeart/2005/8/layout/hList1"/>
    <dgm:cxn modelId="{8822BB34-BB58-4BD6-8D96-57804FEEC926}" type="presOf" srcId="{9370960D-8C0E-4A71-AF3B-C8295CF92AF8}" destId="{BDB331A1-8256-49F6-B24E-F61894BE6217}" srcOrd="0" destOrd="0" presId="urn:microsoft.com/office/officeart/2005/8/layout/hList1"/>
    <dgm:cxn modelId="{101DD53B-05CC-4E63-A647-262405A177BB}" type="presOf" srcId="{946C20F5-7B83-416E-BDC1-EBEE34008F93}" destId="{1820BAAE-58AD-4B54-8486-98CC95411A57}" srcOrd="0" destOrd="4" presId="urn:microsoft.com/office/officeart/2005/8/layout/hList1"/>
    <dgm:cxn modelId="{0962923D-A19D-432D-8F01-F955762B319D}" srcId="{999F695C-C3D7-469D-A432-54A995A7BA1E}" destId="{3D679387-EED3-4CBF-AB8D-28A663C89CE7}" srcOrd="6" destOrd="0" parTransId="{4CF1E6C4-ECCC-4985-90CF-3219168A6513}" sibTransId="{3C65E93E-3DE0-4804-8B5E-0AF9CC98AF87}"/>
    <dgm:cxn modelId="{664EEE5E-D97F-440E-96D4-B4BA96143AC2}" srcId="{999F695C-C3D7-469D-A432-54A995A7BA1E}" destId="{06E619CF-1222-4DB2-9C4A-E576701AEE40}" srcOrd="3" destOrd="0" parTransId="{47DE650B-C7B5-4660-8D60-165C1537F18F}" sibTransId="{CCD79FDD-D9BA-486F-894A-41E8F5648BD9}"/>
    <dgm:cxn modelId="{BA585862-1658-4B2F-8D28-E9F945F8CAF4}" srcId="{79A9C553-812D-4CBC-AADB-B978FD887619}" destId="{FC514A43-689E-47C9-A1EB-411F9A9C2633}" srcOrd="2" destOrd="0" parTransId="{13D11FE3-ED4E-48DF-8C45-D5D6A554B6DF}" sibTransId="{E48B9469-8F05-4048-B4F2-7B4562119E6A}"/>
    <dgm:cxn modelId="{5422AB43-F9E2-4D43-81DC-700EFBB14010}" type="presOf" srcId="{0EA36147-8703-4650-B8EB-1FF5E8126B0E}" destId="{21B1D22B-C2E3-4AE1-9F8D-5016AB70A6B2}" srcOrd="0" destOrd="2" presId="urn:microsoft.com/office/officeart/2005/8/layout/hList1"/>
    <dgm:cxn modelId="{1846D144-092F-474C-9C9F-73DDE7E793BB}" srcId="{1FEE7288-3260-400D-8133-FAEF760999E6}" destId="{D0D1CC76-9368-4F2A-9594-8C2D7481837F}" srcOrd="0" destOrd="0" parTransId="{DB536A11-33A1-4084-B46D-B07E4975ADC6}" sibTransId="{632166EA-5BF2-4ECC-85F6-E26E70D31262}"/>
    <dgm:cxn modelId="{58BC1F66-682D-43AE-8CEB-5A055FF88E72}" type="presOf" srcId="{E0832DC8-1940-4749-B0A6-DA88FD9DCE2B}" destId="{2C498AB5-A1EA-4509-AB2D-ECBE70D6292E}" srcOrd="0" destOrd="0" presId="urn:microsoft.com/office/officeart/2005/8/layout/hList1"/>
    <dgm:cxn modelId="{6805E649-E9CC-449F-97E2-237EEC170D08}" srcId="{999F695C-C3D7-469D-A432-54A995A7BA1E}" destId="{87626CF5-EEA5-4D28-8C81-0A774A24BC5C}" srcOrd="2" destOrd="0" parTransId="{6189DB33-4631-4B91-B973-90BDB75C8ADE}" sibTransId="{8F1F7553-A868-449A-BF06-F9E6DA9EF75D}"/>
    <dgm:cxn modelId="{1B663C4D-5AF5-4046-8EB1-5EF28A7EDE72}" srcId="{999F695C-C3D7-469D-A432-54A995A7BA1E}" destId="{BD4F61E3-D02C-45E9-A4B1-0F360C531729}" srcOrd="4" destOrd="0" parTransId="{572BE47B-004D-48E0-A0C2-B91800D532C8}" sibTransId="{16BDCF96-1283-4F61-99D5-40ACDABF2D5A}"/>
    <dgm:cxn modelId="{989F0F6F-74A1-42F0-91F6-540DFB718634}" srcId="{999F695C-C3D7-469D-A432-54A995A7BA1E}" destId="{24EB7F87-A3D4-4316-970C-CADDB56A29D5}" srcOrd="5" destOrd="0" parTransId="{286B41A6-041C-4674-BC15-F4C3AF93EF98}" sibTransId="{C21EB375-1F63-4303-8392-2A2E3E7AD226}"/>
    <dgm:cxn modelId="{BD705654-8433-4494-8F6E-999DC36E8A84}" type="presOf" srcId="{3D679387-EED3-4CBF-AB8D-28A663C89CE7}" destId="{2C498AB5-A1EA-4509-AB2D-ECBE70D6292E}" srcOrd="0" destOrd="6" presId="urn:microsoft.com/office/officeart/2005/8/layout/hList1"/>
    <dgm:cxn modelId="{B3364A7A-06F2-4DC4-BA27-07BADED43F3C}" type="presOf" srcId="{85650232-2BA9-49E1-A49F-B63B8A46990A}" destId="{21B1D22B-C2E3-4AE1-9F8D-5016AB70A6B2}" srcOrd="0" destOrd="1" presId="urn:microsoft.com/office/officeart/2005/8/layout/hList1"/>
    <dgm:cxn modelId="{47F56A81-8C3E-4F42-9DBA-3B30728785F3}" type="presOf" srcId="{1FEE7288-3260-400D-8133-FAEF760999E6}" destId="{1820BAAE-58AD-4B54-8486-98CC95411A57}" srcOrd="0" destOrd="1" presId="urn:microsoft.com/office/officeart/2005/8/layout/hList1"/>
    <dgm:cxn modelId="{F776DDA9-7D97-4051-8288-E5CF33CF99EB}" srcId="{999F695C-C3D7-469D-A432-54A995A7BA1E}" destId="{7011AFF8-284D-49B6-9A3F-744822EB8304}" srcOrd="1" destOrd="0" parTransId="{F89E70EA-984C-42C6-A759-47BFB68DB5EA}" sibTransId="{F53F9A27-2630-4624-B58D-9A5A95ABFC0B}"/>
    <dgm:cxn modelId="{9E62CEB9-C6AB-4426-B958-4DD4D9BBFEA4}" type="presOf" srcId="{BD4F61E3-D02C-45E9-A4B1-0F360C531729}" destId="{2C498AB5-A1EA-4509-AB2D-ECBE70D6292E}" srcOrd="0" destOrd="4" presId="urn:microsoft.com/office/officeart/2005/8/layout/hList1"/>
    <dgm:cxn modelId="{13B58ABE-4D73-4013-822D-01D46A455252}" srcId="{79A9C553-812D-4CBC-AADB-B978FD887619}" destId="{999F695C-C3D7-469D-A432-54A995A7BA1E}" srcOrd="1" destOrd="0" parTransId="{E9955C18-837B-4C8E-9BA0-5B99429C775F}" sibTransId="{445F61AA-8939-4F38-B061-FE8940FD52E4}"/>
    <dgm:cxn modelId="{E3DCBDC0-4EF5-4A10-B153-6E307E2228BA}" srcId="{79A9C553-812D-4CBC-AADB-B978FD887619}" destId="{9370960D-8C0E-4A71-AF3B-C8295CF92AF8}" srcOrd="0" destOrd="0" parTransId="{ED6C4356-DA8D-4C61-BA39-A95B3AB16698}" sibTransId="{EA3BBB46-FFBA-4B81-93A5-C00152C7120F}"/>
    <dgm:cxn modelId="{C47E49C4-495E-4D79-BF42-42B47660D6BA}" srcId="{FC514A43-689E-47C9-A1EB-411F9A9C2633}" destId="{AA5B7BB1-B210-4794-928D-B5193DB10998}" srcOrd="0" destOrd="0" parTransId="{8E148164-1C06-49D7-9D8C-CBE2F50C0D48}" sibTransId="{838ABFD5-FFC8-494A-9C99-47289B9ACEBF}"/>
    <dgm:cxn modelId="{9B35D3C5-D261-4E87-934F-8188D91B0006}" type="presOf" srcId="{AA5B7BB1-B210-4794-928D-B5193DB10998}" destId="{21B1D22B-C2E3-4AE1-9F8D-5016AB70A6B2}" srcOrd="0" destOrd="0" presId="urn:microsoft.com/office/officeart/2005/8/layout/hList1"/>
    <dgm:cxn modelId="{C2EABDCA-2D68-41B9-B469-BC3A30590A7E}" type="presOf" srcId="{87626CF5-EEA5-4D28-8C81-0A774A24BC5C}" destId="{2C498AB5-A1EA-4509-AB2D-ECBE70D6292E}" srcOrd="0" destOrd="2" presId="urn:microsoft.com/office/officeart/2005/8/layout/hList1"/>
    <dgm:cxn modelId="{27850DD1-B442-424F-B7DA-41816B124F1F}" type="presOf" srcId="{D9202902-98A8-4327-A03F-29BDE5DCB9C5}" destId="{1820BAAE-58AD-4B54-8486-98CC95411A57}" srcOrd="0" destOrd="3" presId="urn:microsoft.com/office/officeart/2005/8/layout/hList1"/>
    <dgm:cxn modelId="{8CFC35D4-2BDB-41D0-9046-BD40BA905B5E}" srcId="{9370960D-8C0E-4A71-AF3B-C8295CF92AF8}" destId="{7876A775-1F31-4DC6-9FD6-EC02B62B200E}" srcOrd="0" destOrd="0" parTransId="{A19E1245-B234-48D9-BCB4-CDA57630805A}" sibTransId="{82F7532A-5B95-4834-9B7B-FFED94D8C12B}"/>
    <dgm:cxn modelId="{ED8226DE-775D-4CFD-A3DA-9D2177E365F1}" type="presOf" srcId="{FC514A43-689E-47C9-A1EB-411F9A9C2633}" destId="{8805BA2F-6D5E-4518-84E4-6BD4E8C8D92E}" srcOrd="0" destOrd="0" presId="urn:microsoft.com/office/officeart/2005/8/layout/hList1"/>
    <dgm:cxn modelId="{45F073E9-2E43-45F6-9C57-977D4D59F160}" type="presOf" srcId="{D0D1CC76-9368-4F2A-9594-8C2D7481837F}" destId="{1820BAAE-58AD-4B54-8486-98CC95411A57}" srcOrd="0" destOrd="2" presId="urn:microsoft.com/office/officeart/2005/8/layout/hList1"/>
    <dgm:cxn modelId="{A319D6E9-970A-41BD-8415-D82AD3EA43B9}" type="presOf" srcId="{24EB7F87-A3D4-4316-970C-CADDB56A29D5}" destId="{2C498AB5-A1EA-4509-AB2D-ECBE70D6292E}" srcOrd="0" destOrd="5" presId="urn:microsoft.com/office/officeart/2005/8/layout/hList1"/>
    <dgm:cxn modelId="{5BE1E0F1-594E-4F4D-A7A2-1F9999F485FA}" type="presOf" srcId="{79A9C553-812D-4CBC-AADB-B978FD887619}" destId="{53EF8646-7264-4CFD-AE31-959241891CEC}" srcOrd="0" destOrd="0" presId="urn:microsoft.com/office/officeart/2005/8/layout/hList1"/>
    <dgm:cxn modelId="{CB15FFF4-E8D6-4851-96B0-12E4D22CA777}" srcId="{9370960D-8C0E-4A71-AF3B-C8295CF92AF8}" destId="{946C20F5-7B83-416E-BDC1-EBEE34008F93}" srcOrd="2" destOrd="0" parTransId="{0A8010C0-2C21-4A8A-99B0-E940F02F67EE}" sibTransId="{26C11BBF-83E9-4659-AD50-415DBBF0E98C}"/>
    <dgm:cxn modelId="{4113BABF-9464-48C0-99C8-6EBAC7CFEA41}" type="presParOf" srcId="{53EF8646-7264-4CFD-AE31-959241891CEC}" destId="{ADF3609F-799E-4B0B-BC4A-EA898098EBD9}" srcOrd="0" destOrd="0" presId="urn:microsoft.com/office/officeart/2005/8/layout/hList1"/>
    <dgm:cxn modelId="{D20F57CE-512D-4185-ACD8-AB67137A96B8}" type="presParOf" srcId="{ADF3609F-799E-4B0B-BC4A-EA898098EBD9}" destId="{BDB331A1-8256-49F6-B24E-F61894BE6217}" srcOrd="0" destOrd="0" presId="urn:microsoft.com/office/officeart/2005/8/layout/hList1"/>
    <dgm:cxn modelId="{ABC87568-3CE9-47DC-87A6-299543B56FE2}" type="presParOf" srcId="{ADF3609F-799E-4B0B-BC4A-EA898098EBD9}" destId="{1820BAAE-58AD-4B54-8486-98CC95411A57}" srcOrd="1" destOrd="0" presId="urn:microsoft.com/office/officeart/2005/8/layout/hList1"/>
    <dgm:cxn modelId="{D3B2C530-E06F-47EC-AE9C-A313E227C065}" type="presParOf" srcId="{53EF8646-7264-4CFD-AE31-959241891CEC}" destId="{C64641E9-9F16-4D37-9AA3-A7819F3DEE7E}" srcOrd="1" destOrd="0" presId="urn:microsoft.com/office/officeart/2005/8/layout/hList1"/>
    <dgm:cxn modelId="{56E81229-B20E-4AE9-9510-6E807F1CB586}" type="presParOf" srcId="{53EF8646-7264-4CFD-AE31-959241891CEC}" destId="{8A40EA80-949A-413C-BF9A-9B1663D96509}" srcOrd="2" destOrd="0" presId="urn:microsoft.com/office/officeart/2005/8/layout/hList1"/>
    <dgm:cxn modelId="{6E91BBD9-675E-4F76-85D0-0485696FDE9D}" type="presParOf" srcId="{8A40EA80-949A-413C-BF9A-9B1663D96509}" destId="{5B30A796-BA84-4997-9F09-F07CE9B23442}" srcOrd="0" destOrd="0" presId="urn:microsoft.com/office/officeart/2005/8/layout/hList1"/>
    <dgm:cxn modelId="{C411E2A8-4504-4602-95DC-E35C2C392D34}" type="presParOf" srcId="{8A40EA80-949A-413C-BF9A-9B1663D96509}" destId="{2C498AB5-A1EA-4509-AB2D-ECBE70D6292E}" srcOrd="1" destOrd="0" presId="urn:microsoft.com/office/officeart/2005/8/layout/hList1"/>
    <dgm:cxn modelId="{D44FF6DD-E035-4F17-AE33-72BC206F956B}" type="presParOf" srcId="{53EF8646-7264-4CFD-AE31-959241891CEC}" destId="{334996F3-BB18-48CA-AC7C-65C4A01940DE}" srcOrd="3" destOrd="0" presId="urn:microsoft.com/office/officeart/2005/8/layout/hList1"/>
    <dgm:cxn modelId="{AEF978AC-1721-4226-9B8D-E93C3C904A19}" type="presParOf" srcId="{53EF8646-7264-4CFD-AE31-959241891CEC}" destId="{E783D7AB-6935-4BD6-8997-BFBC2D784965}" srcOrd="4" destOrd="0" presId="urn:microsoft.com/office/officeart/2005/8/layout/hList1"/>
    <dgm:cxn modelId="{6A26A71B-C8BB-4808-8B31-958CDC03442E}" type="presParOf" srcId="{E783D7AB-6935-4BD6-8997-BFBC2D784965}" destId="{8805BA2F-6D5E-4518-84E4-6BD4E8C8D92E}" srcOrd="0" destOrd="0" presId="urn:microsoft.com/office/officeart/2005/8/layout/hList1"/>
    <dgm:cxn modelId="{9C66E86D-7C5B-42AD-B8F1-6DCFA7D42CA7}" type="presParOf" srcId="{E783D7AB-6935-4BD6-8997-BFBC2D784965}" destId="{21B1D22B-C2E3-4AE1-9F8D-5016AB70A6B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04D9F-E394-49F8-B2B4-CED6A9AFD790}">
      <dsp:nvSpPr>
        <dsp:cNvPr id="0" name=""/>
        <dsp:cNvSpPr/>
      </dsp:nvSpPr>
      <dsp:spPr>
        <a:xfrm>
          <a:off x="0" y="0"/>
          <a:ext cx="9985376"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5ED47-AD3E-4506-9B80-2D72ABF82179}">
      <dsp:nvSpPr>
        <dsp:cNvPr id="0" name=""/>
        <dsp:cNvSpPr/>
      </dsp:nvSpPr>
      <dsp:spPr>
        <a:xfrm>
          <a:off x="0" y="0"/>
          <a:ext cx="1016311" cy="50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solidFill>
                <a:srgbClr val="E0421D"/>
              </a:solidFill>
            </a:rPr>
            <a:t>壹诺供应链金融产品</a:t>
          </a:r>
        </a:p>
      </dsp:txBody>
      <dsp:txXfrm>
        <a:off x="0" y="0"/>
        <a:ext cx="1016311" cy="5053541"/>
      </dsp:txXfrm>
    </dsp:sp>
    <dsp:sp modelId="{7663529F-2FD5-425C-AD8F-C1B77B550601}">
      <dsp:nvSpPr>
        <dsp:cNvPr id="0" name=""/>
        <dsp:cNvSpPr/>
      </dsp:nvSpPr>
      <dsp:spPr>
        <a:xfrm>
          <a:off x="1166092" y="85253"/>
          <a:ext cx="7838520" cy="1298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solidFill>
                <a:schemeClr val="tx1">
                  <a:lumMod val="65000"/>
                  <a:lumOff val="35000"/>
                </a:schemeClr>
              </a:solidFill>
            </a:rPr>
            <a:t>区块链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供应链金融解决方案：释放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传递核心企业信用的同时打破信息不对称、降低信任成本及资金流转风险等问题，用区块链技术将</a:t>
          </a:r>
          <a:r>
            <a:rPr lang="zh-CN" altLang="en-US" sz="1800" b="1" i="0" u="sng" kern="1200" dirty="0">
              <a:solidFill>
                <a:schemeClr val="tx1">
                  <a:lumMod val="65000"/>
                  <a:lumOff val="35000"/>
                </a:schemeClr>
              </a:solidFill>
            </a:rPr>
            <a:t>企业‘资产’</a:t>
          </a:r>
          <a:r>
            <a:rPr lang="zh-CN" altLang="en-US" sz="1800" b="0" i="0" kern="1200" dirty="0">
              <a:solidFill>
                <a:schemeClr val="tx1">
                  <a:lumMod val="65000"/>
                  <a:lumOff val="35000"/>
                </a:schemeClr>
              </a:solidFill>
            </a:rPr>
            <a:t>转换为一种可拆分、可流转、可持有到期、可融资的区块链</a:t>
          </a:r>
          <a:r>
            <a:rPr lang="zh-CN" altLang="en-US" sz="1800" b="1" i="0" u="sng" kern="1200" dirty="0">
              <a:solidFill>
                <a:schemeClr val="tx1">
                  <a:lumMod val="65000"/>
                  <a:lumOff val="35000"/>
                </a:schemeClr>
              </a:solidFill>
            </a:rPr>
            <a:t>记账凭证</a:t>
          </a:r>
          <a:r>
            <a:rPr lang="zh-CN" altLang="en-US" sz="1800" b="0" i="0" kern="1200" dirty="0">
              <a:solidFill>
                <a:schemeClr val="tx1">
                  <a:lumMod val="65000"/>
                  <a:lumOff val="35000"/>
                </a:schemeClr>
              </a:solidFill>
            </a:rPr>
            <a:t>。</a:t>
          </a:r>
        </a:p>
      </dsp:txBody>
      <dsp:txXfrm>
        <a:off x="1166092" y="85253"/>
        <a:ext cx="7838520" cy="1298228"/>
      </dsp:txXfrm>
    </dsp:sp>
    <dsp:sp modelId="{04EA9B5D-A6CF-490C-8445-5E561550541F}">
      <dsp:nvSpPr>
        <dsp:cNvPr id="0" name=""/>
        <dsp:cNvSpPr/>
      </dsp:nvSpPr>
      <dsp:spPr>
        <a:xfrm>
          <a:off x="1016311" y="138348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90D2A-D38B-4055-A1FF-41E084CCF11F}">
      <dsp:nvSpPr>
        <dsp:cNvPr id="0" name=""/>
        <dsp:cNvSpPr/>
      </dsp:nvSpPr>
      <dsp:spPr>
        <a:xfrm>
          <a:off x="1166092" y="1468735"/>
          <a:ext cx="7896525"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什么是资产？</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这里的资产是指什么？</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谁的资产？</a:t>
          </a:r>
          <a:endParaRPr lang="en-US" altLang="zh-CN" sz="2000" kern="1200" dirty="0">
            <a:solidFill>
              <a:srgbClr val="ED7D31"/>
            </a:solidFill>
          </a:endParaRPr>
        </a:p>
      </dsp:txBody>
      <dsp:txXfrm>
        <a:off x="1166092" y="1468735"/>
        <a:ext cx="7896525" cy="1705076"/>
      </dsp:txXfrm>
    </dsp:sp>
    <dsp:sp modelId="{DA1FF827-CC7C-4319-B4B1-EF289E64258E}">
      <dsp:nvSpPr>
        <dsp:cNvPr id="0" name=""/>
        <dsp:cNvSpPr/>
      </dsp:nvSpPr>
      <dsp:spPr>
        <a:xfrm>
          <a:off x="1016311" y="317381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BC207A-C7A7-4E5B-886B-7C68C038FB63}">
      <dsp:nvSpPr>
        <dsp:cNvPr id="0" name=""/>
        <dsp:cNvSpPr/>
      </dsp:nvSpPr>
      <dsp:spPr>
        <a:xfrm>
          <a:off x="1166092" y="3259066"/>
          <a:ext cx="7838520"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什么是记账凭证</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谁记账？</a:t>
          </a:r>
          <a:endParaRPr lang="zh-CN" altLang="en-US" sz="2000" kern="1200" dirty="0">
            <a:solidFill>
              <a:srgbClr val="ED7D31"/>
            </a:solidFill>
          </a:endParaRPr>
        </a:p>
      </dsp:txBody>
      <dsp:txXfrm>
        <a:off x="1166092" y="3259066"/>
        <a:ext cx="7838520" cy="1705076"/>
      </dsp:txXfrm>
    </dsp:sp>
    <dsp:sp modelId="{FCE262DA-F7C9-4DB5-813E-AC2BFC06F4B5}">
      <dsp:nvSpPr>
        <dsp:cNvPr id="0" name=""/>
        <dsp:cNvSpPr/>
      </dsp:nvSpPr>
      <dsp:spPr>
        <a:xfrm>
          <a:off x="1016311" y="496414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52B94-0EF1-4B0F-AB45-56F4D7B9D040}">
      <dsp:nvSpPr>
        <dsp:cNvPr id="0" name=""/>
        <dsp:cNvSpPr/>
      </dsp:nvSpPr>
      <dsp:spPr>
        <a:xfrm>
          <a:off x="0" y="437810"/>
          <a:ext cx="10483812" cy="9261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3660" tIns="124968" rIns="813660" bIns="120904"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政府为了维持其运转以及为社会提供公共服务，对个人和法人强制和无偿征收实物或货币的总称</a:t>
          </a:r>
        </a:p>
      </dsp:txBody>
      <dsp:txXfrm>
        <a:off x="0" y="437810"/>
        <a:ext cx="10483812" cy="926100"/>
      </dsp:txXfrm>
    </dsp:sp>
    <dsp:sp modelId="{6ACE86D8-36E0-4764-B22D-B6AAF32AB449}">
      <dsp:nvSpPr>
        <dsp:cNvPr id="0" name=""/>
        <dsp:cNvSpPr/>
      </dsp:nvSpPr>
      <dsp:spPr>
        <a:xfrm>
          <a:off x="524190" y="37304"/>
          <a:ext cx="7338668" cy="489065"/>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7384" tIns="0" rIns="277384"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什么是税</a:t>
          </a:r>
        </a:p>
      </dsp:txBody>
      <dsp:txXfrm>
        <a:off x="548064" y="61178"/>
        <a:ext cx="7290920" cy="441317"/>
      </dsp:txXfrm>
    </dsp:sp>
    <dsp:sp modelId="{23D76F73-580F-47E4-B9D5-D7E0470A3690}">
      <dsp:nvSpPr>
        <dsp:cNvPr id="0" name=""/>
        <dsp:cNvSpPr/>
      </dsp:nvSpPr>
      <dsp:spPr>
        <a:xfrm>
          <a:off x="0" y="1735785"/>
          <a:ext cx="10483812" cy="1814400"/>
        </a:xfrm>
        <a:prstGeom prst="rect">
          <a:avLst/>
        </a:prstGeom>
        <a:solidFill>
          <a:schemeClr val="lt1">
            <a:alpha val="90000"/>
            <a:hueOff val="0"/>
            <a:satOff val="0"/>
            <a:lumOff val="0"/>
            <a:alphaOff val="0"/>
          </a:schemeClr>
        </a:solidFill>
        <a:ln w="25400" cap="flat" cmpd="sng" algn="ctr">
          <a:solidFill>
            <a:schemeClr val="accent5">
              <a:hueOff val="-135530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3660" tIns="124968" rIns="813660" bIns="106680" numCol="1" spcCol="1270" anchor="t" anchorCtr="0">
          <a:noAutofit/>
        </a:bodyPr>
        <a:lstStyle/>
        <a:p>
          <a:pPr marL="114300" lvl="1" indent="-114300" algn="l" defTabSz="666750">
            <a:lnSpc>
              <a:spcPct val="90000"/>
            </a:lnSpc>
            <a:spcBef>
              <a:spcPct val="0"/>
            </a:spcBef>
            <a:spcAft>
              <a:spcPct val="15000"/>
            </a:spcAft>
            <a:buChar char="•"/>
          </a:pPr>
          <a:r>
            <a:rPr lang="en-US" altLang="zh-CN" sz="1500" b="1" kern="1200" dirty="0"/>
            <a:t>《</a:t>
          </a:r>
          <a:r>
            <a:rPr lang="zh-CN" altLang="en-US" sz="1500" b="1" kern="1200" dirty="0"/>
            <a:t>中华人民共和国税收征收管理法</a:t>
          </a:r>
          <a:r>
            <a:rPr lang="en-US" altLang="zh-CN" sz="1500" b="1" kern="1200" dirty="0"/>
            <a:t>》</a:t>
          </a:r>
          <a:endParaRPr lang="zh-CN" altLang="en-US" sz="1500" b="1" kern="1200" dirty="0"/>
        </a:p>
        <a:p>
          <a:pPr marL="114300" lvl="1" indent="-114300" algn="l" defTabSz="666750">
            <a:lnSpc>
              <a:spcPct val="90000"/>
            </a:lnSpc>
            <a:spcBef>
              <a:spcPct val="0"/>
            </a:spcBef>
            <a:spcAft>
              <a:spcPct val="15000"/>
            </a:spcAft>
            <a:buFont typeface="Wingdings" panose="05000000000000000000" pitchFamily="2" charset="2"/>
            <a:buChar char="Ø"/>
          </a:pPr>
          <a:r>
            <a:rPr lang="zh-CN" altLang="en-US" sz="1500" b="1" kern="1200" dirty="0"/>
            <a:t>第四条</a:t>
          </a:r>
          <a:r>
            <a:rPr lang="zh-CN" altLang="en-US" sz="1500" kern="1200" dirty="0"/>
            <a:t>  法律、行政法规规定负有纳税义务的单位和个人为</a:t>
          </a:r>
          <a:r>
            <a:rPr lang="zh-CN" altLang="en-US" sz="1500" b="1" kern="1200" dirty="0"/>
            <a:t>纳税人</a:t>
          </a:r>
          <a:r>
            <a:rPr lang="zh-CN" altLang="en-US" sz="1500" kern="1200" dirty="0"/>
            <a:t>。 纳税人、扣缴义务人必须依照法律、行政法规的规定缴纳税款、代扣代缴、代收代缴税款</a:t>
          </a:r>
          <a:endParaRPr lang="zh-CN" altLang="en-US" sz="1500" b="1" kern="1200" dirty="0"/>
        </a:p>
        <a:p>
          <a:pPr marL="114300" lvl="1" indent="-114300" algn="l" defTabSz="666750">
            <a:lnSpc>
              <a:spcPct val="90000"/>
            </a:lnSpc>
            <a:spcBef>
              <a:spcPct val="0"/>
            </a:spcBef>
            <a:spcAft>
              <a:spcPct val="15000"/>
            </a:spcAft>
            <a:buFont typeface="Wingdings" panose="05000000000000000000" pitchFamily="2" charset="2"/>
            <a:buChar char="Ø"/>
          </a:pPr>
          <a:r>
            <a:rPr lang="zh-CN" altLang="en-US" sz="1500" b="1" kern="1200" dirty="0"/>
            <a:t>第十九条</a:t>
          </a:r>
          <a:r>
            <a:rPr lang="zh-CN" altLang="en-US" sz="1500" kern="1200" dirty="0"/>
            <a:t>  纳税人、扣缴义务人按照有关法律、行政法规和国务院财政、税务主管部门的规定</a:t>
          </a:r>
          <a:r>
            <a:rPr lang="zh-CN" altLang="en-US" sz="1500" b="1" kern="1200" dirty="0"/>
            <a:t>设置帐簿</a:t>
          </a:r>
          <a:r>
            <a:rPr lang="zh-CN" altLang="en-US" sz="1500" kern="1200" dirty="0"/>
            <a:t>，根据合法、有效凭证</a:t>
          </a:r>
          <a:r>
            <a:rPr lang="zh-CN" altLang="en-US" sz="1500" b="1" kern="1200" dirty="0"/>
            <a:t>记帐</a:t>
          </a:r>
          <a:r>
            <a:rPr lang="zh-CN" altLang="en-US" sz="1500" kern="1200" dirty="0"/>
            <a:t>，进行</a:t>
          </a:r>
          <a:r>
            <a:rPr lang="zh-CN" altLang="en-US" sz="1500" b="1" kern="1200" dirty="0"/>
            <a:t>核算</a:t>
          </a:r>
        </a:p>
      </dsp:txBody>
      <dsp:txXfrm>
        <a:off x="0" y="1735785"/>
        <a:ext cx="10483812" cy="1814400"/>
      </dsp:txXfrm>
    </dsp:sp>
    <dsp:sp modelId="{A44F3002-1156-44D9-BE7A-39BF2AC41207}">
      <dsp:nvSpPr>
        <dsp:cNvPr id="0" name=""/>
        <dsp:cNvSpPr/>
      </dsp:nvSpPr>
      <dsp:spPr>
        <a:xfrm>
          <a:off x="524190" y="1396310"/>
          <a:ext cx="7338668" cy="428035"/>
        </a:xfrm>
        <a:prstGeom prst="roundRect">
          <a:avLst/>
        </a:prstGeom>
        <a:solidFill>
          <a:schemeClr val="accent5">
            <a:hueOff val="-135530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7384" tIns="0" rIns="277384"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相关法律规定</a:t>
          </a:r>
        </a:p>
      </dsp:txBody>
      <dsp:txXfrm>
        <a:off x="545085" y="1417205"/>
        <a:ext cx="7296878" cy="386245"/>
      </dsp:txXfrm>
    </dsp:sp>
    <dsp:sp modelId="{B7B38A01-FA74-4541-A65C-23A951A1A007}">
      <dsp:nvSpPr>
        <dsp:cNvPr id="0" name=""/>
        <dsp:cNvSpPr/>
      </dsp:nvSpPr>
      <dsp:spPr>
        <a:xfrm>
          <a:off x="0" y="3971091"/>
          <a:ext cx="10483812" cy="1663200"/>
        </a:xfrm>
        <a:prstGeom prst="rect">
          <a:avLst/>
        </a:prstGeom>
        <a:solidFill>
          <a:schemeClr val="lt1">
            <a:alpha val="90000"/>
            <a:hueOff val="0"/>
            <a:satOff val="0"/>
            <a:lumOff val="0"/>
            <a:alphaOff val="0"/>
          </a:schemeClr>
        </a:solidFill>
        <a:ln w="25400" cap="flat" cmpd="sng" algn="ctr">
          <a:solidFill>
            <a:schemeClr val="accent5">
              <a:hueOff val="-2710599"/>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3660" tIns="124968" rIns="813660"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b="1" kern="1200" dirty="0"/>
            <a:t>流转额</a:t>
          </a:r>
          <a:r>
            <a:rPr lang="zh-CN" altLang="en-US" sz="1600" kern="1200" dirty="0"/>
            <a:t>：增值税、消费税、关税</a:t>
          </a:r>
        </a:p>
        <a:p>
          <a:pPr marL="171450" lvl="1" indent="-171450" algn="l" defTabSz="711200">
            <a:lnSpc>
              <a:spcPct val="90000"/>
            </a:lnSpc>
            <a:spcBef>
              <a:spcPct val="0"/>
            </a:spcBef>
            <a:spcAft>
              <a:spcPct val="15000"/>
            </a:spcAft>
            <a:buChar char="•"/>
          </a:pPr>
          <a:r>
            <a:rPr lang="zh-CN" altLang="en-US" sz="1600" b="1" kern="1200" dirty="0">
              <a:solidFill>
                <a:prstClr val="black">
                  <a:hueOff val="0"/>
                  <a:satOff val="0"/>
                  <a:lumOff val="0"/>
                  <a:alphaOff val="0"/>
                </a:prstClr>
              </a:solidFill>
              <a:latin typeface="Arial"/>
              <a:ea typeface="微软雅黑"/>
              <a:cs typeface="+mn-cs"/>
            </a:rPr>
            <a:t>所得额</a:t>
          </a:r>
          <a:r>
            <a:rPr lang="zh-CN" altLang="en-US" sz="1600" kern="1200" dirty="0"/>
            <a:t>：企业所得税、个人所得税</a:t>
          </a:r>
        </a:p>
        <a:p>
          <a:pPr marL="171450" lvl="1" indent="-171450" algn="l" defTabSz="711200">
            <a:lnSpc>
              <a:spcPct val="90000"/>
            </a:lnSpc>
            <a:spcBef>
              <a:spcPct val="0"/>
            </a:spcBef>
            <a:spcAft>
              <a:spcPct val="15000"/>
            </a:spcAft>
            <a:buChar char="•"/>
          </a:pPr>
          <a:r>
            <a:rPr lang="zh-CN" altLang="en-US" sz="1600" b="1" kern="1200" dirty="0">
              <a:solidFill>
                <a:prstClr val="black">
                  <a:hueOff val="0"/>
                  <a:satOff val="0"/>
                  <a:lumOff val="0"/>
                  <a:alphaOff val="0"/>
                </a:prstClr>
              </a:solidFill>
              <a:latin typeface="Arial"/>
              <a:ea typeface="微软雅黑"/>
              <a:cs typeface="+mn-cs"/>
            </a:rPr>
            <a:t>财产、行为</a:t>
          </a:r>
          <a:r>
            <a:rPr lang="zh-CN" altLang="en-US" sz="1600" kern="1200" dirty="0"/>
            <a:t>：房产税、印花税</a:t>
          </a:r>
        </a:p>
        <a:p>
          <a:pPr marL="171450" lvl="1" indent="-171450" algn="l" defTabSz="711200">
            <a:lnSpc>
              <a:spcPct val="90000"/>
            </a:lnSpc>
            <a:spcBef>
              <a:spcPct val="0"/>
            </a:spcBef>
            <a:spcAft>
              <a:spcPct val="15000"/>
            </a:spcAft>
            <a:buChar char="•"/>
          </a:pPr>
          <a:r>
            <a:rPr lang="zh-CN" altLang="en-US" sz="1600" b="1" kern="1200" dirty="0">
              <a:solidFill>
                <a:prstClr val="black">
                  <a:hueOff val="0"/>
                  <a:satOff val="0"/>
                  <a:lumOff val="0"/>
                  <a:alphaOff val="0"/>
                </a:prstClr>
              </a:solidFill>
              <a:latin typeface="Arial"/>
              <a:ea typeface="微软雅黑"/>
              <a:cs typeface="+mn-cs"/>
            </a:rPr>
            <a:t>自然资源</a:t>
          </a:r>
          <a:r>
            <a:rPr lang="zh-CN" altLang="en-US" sz="1600" kern="1200" dirty="0"/>
            <a:t>：资源税、城镇土地使用税</a:t>
          </a:r>
        </a:p>
      </dsp:txBody>
      <dsp:txXfrm>
        <a:off x="0" y="3971091"/>
        <a:ext cx="10483812" cy="1663200"/>
      </dsp:txXfrm>
    </dsp:sp>
    <dsp:sp modelId="{7F63F493-D77F-4722-AA5D-A597FA80ADDB}">
      <dsp:nvSpPr>
        <dsp:cNvPr id="0" name=""/>
        <dsp:cNvSpPr/>
      </dsp:nvSpPr>
      <dsp:spPr>
        <a:xfrm>
          <a:off x="524190" y="3582585"/>
          <a:ext cx="7338668" cy="477065"/>
        </a:xfrm>
        <a:prstGeom prst="roundRect">
          <a:avLst/>
        </a:prstGeom>
        <a:solidFill>
          <a:schemeClr val="accent5">
            <a:hueOff val="-2710599"/>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7384" tIns="0" rIns="277384" bIns="0" numCol="1" spcCol="1270" anchor="ctr" anchorCtr="0">
          <a:noAutofit/>
        </a:bodyPr>
        <a:lstStyle/>
        <a:p>
          <a:pPr marL="0" lvl="0" indent="0" algn="l" defTabSz="1066800">
            <a:lnSpc>
              <a:spcPct val="90000"/>
            </a:lnSpc>
            <a:spcBef>
              <a:spcPct val="0"/>
            </a:spcBef>
            <a:spcAft>
              <a:spcPct val="35000"/>
            </a:spcAft>
            <a:buFont typeface="Wingdings" panose="05000000000000000000" pitchFamily="2" charset="2"/>
            <a:buNone/>
          </a:pPr>
          <a:r>
            <a:rPr lang="zh-CN" altLang="en-US" sz="2400" kern="1200" dirty="0"/>
            <a:t>税的种类</a:t>
          </a:r>
        </a:p>
      </dsp:txBody>
      <dsp:txXfrm>
        <a:off x="547478" y="3605873"/>
        <a:ext cx="7292092" cy="4304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A7214-E7EA-4BEE-B915-86946D305AA5}">
      <dsp:nvSpPr>
        <dsp:cNvPr id="0" name=""/>
        <dsp:cNvSpPr/>
      </dsp:nvSpPr>
      <dsp:spPr>
        <a:xfrm>
          <a:off x="0" y="0"/>
          <a:ext cx="9429212"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09A763-1ED8-4FB3-B035-377BA0E88D8F}">
      <dsp:nvSpPr>
        <dsp:cNvPr id="0" name=""/>
        <dsp:cNvSpPr/>
      </dsp:nvSpPr>
      <dsp:spPr>
        <a:xfrm>
          <a:off x="0" y="0"/>
          <a:ext cx="615036" cy="4051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altLang="en-US" sz="2100" kern="1200" dirty="0">
              <a:solidFill>
                <a:schemeClr val="tx1">
                  <a:lumMod val="50000"/>
                  <a:lumOff val="50000"/>
                </a:schemeClr>
              </a:solidFill>
            </a:rPr>
            <a:t>税</a:t>
          </a:r>
          <a:endParaRPr lang="en-US" altLang="zh-CN" sz="2100" kern="1200" dirty="0">
            <a:solidFill>
              <a:schemeClr val="tx1">
                <a:lumMod val="50000"/>
                <a:lumOff val="50000"/>
              </a:schemeClr>
            </a:solidFill>
          </a:endParaRPr>
        </a:p>
        <a:p>
          <a:pPr marL="0" lvl="0" indent="0" algn="l" defTabSz="933450">
            <a:lnSpc>
              <a:spcPct val="90000"/>
            </a:lnSpc>
            <a:spcBef>
              <a:spcPct val="0"/>
            </a:spcBef>
            <a:spcAft>
              <a:spcPct val="35000"/>
            </a:spcAft>
            <a:buNone/>
          </a:pPr>
          <a:r>
            <a:rPr lang="zh-CN" altLang="en-US" sz="2100" kern="1200" dirty="0">
              <a:solidFill>
                <a:schemeClr val="tx1">
                  <a:lumMod val="50000"/>
                  <a:lumOff val="50000"/>
                </a:schemeClr>
              </a:solidFill>
            </a:rPr>
            <a:t>和</a:t>
          </a:r>
          <a:endParaRPr lang="en-US" altLang="zh-CN" sz="2100" kern="1200" dirty="0">
            <a:solidFill>
              <a:schemeClr val="tx1">
                <a:lumMod val="50000"/>
                <a:lumOff val="50000"/>
              </a:schemeClr>
            </a:solidFill>
          </a:endParaRPr>
        </a:p>
        <a:p>
          <a:pPr marL="0" lvl="0" indent="0" algn="l" defTabSz="933450">
            <a:lnSpc>
              <a:spcPct val="90000"/>
            </a:lnSpc>
            <a:spcBef>
              <a:spcPct val="0"/>
            </a:spcBef>
            <a:spcAft>
              <a:spcPct val="35000"/>
            </a:spcAft>
            <a:buNone/>
          </a:pPr>
          <a:r>
            <a:rPr lang="zh-CN" altLang="en-US" sz="2100" kern="1200" dirty="0">
              <a:solidFill>
                <a:schemeClr val="tx1">
                  <a:lumMod val="50000"/>
                  <a:lumOff val="50000"/>
                </a:schemeClr>
              </a:solidFill>
            </a:rPr>
            <a:t>记</a:t>
          </a:r>
          <a:endParaRPr lang="en-US" altLang="zh-CN" sz="2100" kern="1200" dirty="0">
            <a:solidFill>
              <a:schemeClr val="tx1">
                <a:lumMod val="50000"/>
                <a:lumOff val="50000"/>
              </a:schemeClr>
            </a:solidFill>
          </a:endParaRPr>
        </a:p>
        <a:p>
          <a:pPr marL="0" lvl="0" indent="0" algn="l" defTabSz="933450">
            <a:lnSpc>
              <a:spcPct val="90000"/>
            </a:lnSpc>
            <a:spcBef>
              <a:spcPct val="0"/>
            </a:spcBef>
            <a:spcAft>
              <a:spcPct val="35000"/>
            </a:spcAft>
            <a:buNone/>
          </a:pPr>
          <a:r>
            <a:rPr lang="zh-CN" altLang="en-US" sz="2100" kern="1200" dirty="0">
              <a:solidFill>
                <a:schemeClr val="tx1">
                  <a:lumMod val="50000"/>
                  <a:lumOff val="50000"/>
                </a:schemeClr>
              </a:solidFill>
            </a:rPr>
            <a:t>账</a:t>
          </a:r>
          <a:endParaRPr lang="en-US" altLang="zh-CN" sz="2100" kern="1200" dirty="0">
            <a:solidFill>
              <a:schemeClr val="tx1">
                <a:lumMod val="50000"/>
                <a:lumOff val="50000"/>
              </a:schemeClr>
            </a:solidFill>
          </a:endParaRPr>
        </a:p>
        <a:p>
          <a:pPr marL="0" lvl="0" indent="0" algn="l" defTabSz="933450">
            <a:lnSpc>
              <a:spcPct val="90000"/>
            </a:lnSpc>
            <a:spcBef>
              <a:spcPct val="0"/>
            </a:spcBef>
            <a:spcAft>
              <a:spcPct val="35000"/>
            </a:spcAft>
            <a:buNone/>
          </a:pPr>
          <a:r>
            <a:rPr lang="zh-CN" altLang="en-US" sz="2100" kern="1200" dirty="0">
              <a:solidFill>
                <a:schemeClr val="tx1">
                  <a:lumMod val="50000"/>
                  <a:lumOff val="50000"/>
                </a:schemeClr>
              </a:solidFill>
            </a:rPr>
            <a:t>的</a:t>
          </a:r>
          <a:endParaRPr lang="en-US" altLang="zh-CN" sz="2100" kern="1200" dirty="0">
            <a:solidFill>
              <a:schemeClr val="tx1">
                <a:lumMod val="50000"/>
                <a:lumOff val="50000"/>
              </a:schemeClr>
            </a:solidFill>
          </a:endParaRPr>
        </a:p>
        <a:p>
          <a:pPr marL="0" lvl="0" indent="0" algn="l" defTabSz="933450">
            <a:lnSpc>
              <a:spcPct val="90000"/>
            </a:lnSpc>
            <a:spcBef>
              <a:spcPct val="0"/>
            </a:spcBef>
            <a:spcAft>
              <a:spcPct val="35000"/>
            </a:spcAft>
            <a:buNone/>
          </a:pPr>
          <a:r>
            <a:rPr lang="zh-CN" altLang="en-US" sz="2100" kern="1200" dirty="0">
              <a:solidFill>
                <a:schemeClr val="tx1">
                  <a:lumMod val="50000"/>
                  <a:lumOff val="50000"/>
                </a:schemeClr>
              </a:solidFill>
            </a:rPr>
            <a:t>关</a:t>
          </a:r>
          <a:endParaRPr lang="en-US" altLang="zh-CN" sz="2100" kern="1200" dirty="0">
            <a:solidFill>
              <a:schemeClr val="tx1">
                <a:lumMod val="50000"/>
                <a:lumOff val="50000"/>
              </a:schemeClr>
            </a:solidFill>
          </a:endParaRPr>
        </a:p>
        <a:p>
          <a:pPr marL="0" lvl="0" indent="0" algn="l" defTabSz="933450">
            <a:lnSpc>
              <a:spcPct val="90000"/>
            </a:lnSpc>
            <a:spcBef>
              <a:spcPct val="0"/>
            </a:spcBef>
            <a:spcAft>
              <a:spcPct val="35000"/>
            </a:spcAft>
            <a:buNone/>
          </a:pPr>
          <a:r>
            <a:rPr lang="zh-CN" altLang="en-US" sz="2100" kern="1200" dirty="0">
              <a:solidFill>
                <a:schemeClr val="tx1">
                  <a:lumMod val="50000"/>
                  <a:lumOff val="50000"/>
                </a:schemeClr>
              </a:solidFill>
            </a:rPr>
            <a:t>系</a:t>
          </a:r>
        </a:p>
      </dsp:txBody>
      <dsp:txXfrm>
        <a:off x="0" y="0"/>
        <a:ext cx="615036" cy="4051115"/>
      </dsp:txXfrm>
    </dsp:sp>
    <dsp:sp modelId="{D4CEE805-ACE1-4F32-BDE6-195A9460BB91}">
      <dsp:nvSpPr>
        <dsp:cNvPr id="0" name=""/>
        <dsp:cNvSpPr/>
      </dsp:nvSpPr>
      <dsp:spPr>
        <a:xfrm>
          <a:off x="736860" y="94156"/>
          <a:ext cx="7951195" cy="188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solidFill>
                <a:srgbClr val="ED7D31"/>
              </a:solidFill>
            </a:rPr>
            <a:t>报税是基于企业的账目，所以记账是报税的基础</a:t>
          </a:r>
        </a:p>
      </dsp:txBody>
      <dsp:txXfrm>
        <a:off x="736860" y="94156"/>
        <a:ext cx="7951195" cy="1883135"/>
      </dsp:txXfrm>
    </dsp:sp>
    <dsp:sp modelId="{101F82B0-20DA-4357-B260-F31310F8806E}">
      <dsp:nvSpPr>
        <dsp:cNvPr id="0" name=""/>
        <dsp:cNvSpPr/>
      </dsp:nvSpPr>
      <dsp:spPr>
        <a:xfrm>
          <a:off x="615036" y="1977292"/>
          <a:ext cx="6497317"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C56742-2BCF-4E0F-95D0-90428E1CBC93}">
      <dsp:nvSpPr>
        <dsp:cNvPr id="0" name=""/>
        <dsp:cNvSpPr/>
      </dsp:nvSpPr>
      <dsp:spPr>
        <a:xfrm>
          <a:off x="736860" y="2071449"/>
          <a:ext cx="8690242" cy="188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solidFill>
                <a:srgbClr val="ED7D31"/>
              </a:solidFill>
            </a:rPr>
            <a:t>税务局会根据企业的会计凭证及账簿来核实是否按规定纳税</a:t>
          </a:r>
        </a:p>
      </dsp:txBody>
      <dsp:txXfrm>
        <a:off x="736860" y="2071449"/>
        <a:ext cx="8690242" cy="1883135"/>
      </dsp:txXfrm>
    </dsp:sp>
    <dsp:sp modelId="{539B3F6E-71A2-491C-B893-F4DA7C78B60E}">
      <dsp:nvSpPr>
        <dsp:cNvPr id="0" name=""/>
        <dsp:cNvSpPr/>
      </dsp:nvSpPr>
      <dsp:spPr>
        <a:xfrm>
          <a:off x="615036" y="3954584"/>
          <a:ext cx="6497317"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04D9F-E394-49F8-B2B4-CED6A9AFD790}">
      <dsp:nvSpPr>
        <dsp:cNvPr id="0" name=""/>
        <dsp:cNvSpPr/>
      </dsp:nvSpPr>
      <dsp:spPr>
        <a:xfrm>
          <a:off x="0" y="0"/>
          <a:ext cx="9985376"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5ED47-AD3E-4506-9B80-2D72ABF82179}">
      <dsp:nvSpPr>
        <dsp:cNvPr id="0" name=""/>
        <dsp:cNvSpPr/>
      </dsp:nvSpPr>
      <dsp:spPr>
        <a:xfrm>
          <a:off x="0" y="0"/>
          <a:ext cx="1016311" cy="50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solidFill>
                <a:srgbClr val="E0421D"/>
              </a:solidFill>
            </a:rPr>
            <a:t>壹诺供应链金融产品</a:t>
          </a:r>
        </a:p>
      </dsp:txBody>
      <dsp:txXfrm>
        <a:off x="0" y="0"/>
        <a:ext cx="1016311" cy="5053541"/>
      </dsp:txXfrm>
    </dsp:sp>
    <dsp:sp modelId="{7663529F-2FD5-425C-AD8F-C1B77B550601}">
      <dsp:nvSpPr>
        <dsp:cNvPr id="0" name=""/>
        <dsp:cNvSpPr/>
      </dsp:nvSpPr>
      <dsp:spPr>
        <a:xfrm>
          <a:off x="1166092" y="85253"/>
          <a:ext cx="7838520" cy="1298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solidFill>
                <a:schemeClr val="tx1">
                  <a:lumMod val="65000"/>
                  <a:lumOff val="35000"/>
                </a:schemeClr>
              </a:solidFill>
            </a:rPr>
            <a:t>区块链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供应链金融解决方案：释放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传递核心企业信用的同时打破信息不对称、降低信任成本及资金流转风险等问题，用区块链技术将</a:t>
          </a:r>
          <a:r>
            <a:rPr lang="zh-CN" altLang="en-US" sz="1800" b="1" i="0" u="sng" kern="1200" dirty="0">
              <a:solidFill>
                <a:schemeClr val="tx1">
                  <a:lumMod val="65000"/>
                  <a:lumOff val="35000"/>
                </a:schemeClr>
              </a:solidFill>
            </a:rPr>
            <a:t>企业‘资产’</a:t>
          </a:r>
          <a:r>
            <a:rPr lang="zh-CN" altLang="en-US" sz="1800" b="0" i="0" kern="1200" dirty="0">
              <a:solidFill>
                <a:schemeClr val="tx1">
                  <a:lumMod val="65000"/>
                  <a:lumOff val="35000"/>
                </a:schemeClr>
              </a:solidFill>
            </a:rPr>
            <a:t>转换为一种可拆分、可流转、可持有到期、可融资的区块链</a:t>
          </a:r>
          <a:r>
            <a:rPr lang="zh-CN" altLang="en-US" sz="1800" b="1" i="0" u="sng" kern="1200" dirty="0">
              <a:solidFill>
                <a:schemeClr val="tx1">
                  <a:lumMod val="65000"/>
                  <a:lumOff val="35000"/>
                </a:schemeClr>
              </a:solidFill>
            </a:rPr>
            <a:t>记账凭证</a:t>
          </a:r>
          <a:r>
            <a:rPr lang="zh-CN" altLang="en-US" sz="1800" b="0" i="0" kern="1200" dirty="0">
              <a:solidFill>
                <a:schemeClr val="tx1">
                  <a:lumMod val="65000"/>
                  <a:lumOff val="35000"/>
                </a:schemeClr>
              </a:solidFill>
            </a:rPr>
            <a:t>。</a:t>
          </a:r>
        </a:p>
      </dsp:txBody>
      <dsp:txXfrm>
        <a:off x="1166092" y="85253"/>
        <a:ext cx="7838520" cy="1298228"/>
      </dsp:txXfrm>
    </dsp:sp>
    <dsp:sp modelId="{04EA9B5D-A6CF-490C-8445-5E561550541F}">
      <dsp:nvSpPr>
        <dsp:cNvPr id="0" name=""/>
        <dsp:cNvSpPr/>
      </dsp:nvSpPr>
      <dsp:spPr>
        <a:xfrm>
          <a:off x="1016311" y="138348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90D2A-D38B-4055-A1FF-41E084CCF11F}">
      <dsp:nvSpPr>
        <dsp:cNvPr id="0" name=""/>
        <dsp:cNvSpPr/>
      </dsp:nvSpPr>
      <dsp:spPr>
        <a:xfrm>
          <a:off x="1166092" y="1468735"/>
          <a:ext cx="7896525"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什么是资产？  </a:t>
          </a:r>
          <a:r>
            <a:rPr lang="zh-CN" altLang="en-US" sz="2000" kern="1200" dirty="0">
              <a:solidFill>
                <a:srgbClr val="ED7D31"/>
              </a:solidFill>
            </a:rPr>
            <a:t>可带来现金流入的资源</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这里的资产是指什么？  </a:t>
          </a:r>
          <a:r>
            <a:rPr lang="zh-CN" altLang="en-US" sz="2000" kern="1200" dirty="0">
              <a:solidFill>
                <a:srgbClr val="ED7D31"/>
              </a:solidFill>
            </a:rPr>
            <a:t>应收账款</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谁的资产？  </a:t>
          </a:r>
          <a:r>
            <a:rPr lang="zh-CN" altLang="en-US" sz="2000" kern="1200" dirty="0">
              <a:solidFill>
                <a:srgbClr val="ED7D31"/>
              </a:solidFill>
            </a:rPr>
            <a:t>各级供应商</a:t>
          </a:r>
          <a:endParaRPr lang="en-US" altLang="zh-CN" sz="2000" kern="1200" dirty="0">
            <a:solidFill>
              <a:srgbClr val="ED7D31"/>
            </a:solidFill>
          </a:endParaRPr>
        </a:p>
      </dsp:txBody>
      <dsp:txXfrm>
        <a:off x="1166092" y="1468735"/>
        <a:ext cx="7896525" cy="1705076"/>
      </dsp:txXfrm>
    </dsp:sp>
    <dsp:sp modelId="{DA1FF827-CC7C-4319-B4B1-EF289E64258E}">
      <dsp:nvSpPr>
        <dsp:cNvPr id="0" name=""/>
        <dsp:cNvSpPr/>
      </dsp:nvSpPr>
      <dsp:spPr>
        <a:xfrm>
          <a:off x="1016311" y="317381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BC207A-C7A7-4E5B-886B-7C68C038FB63}">
      <dsp:nvSpPr>
        <dsp:cNvPr id="0" name=""/>
        <dsp:cNvSpPr/>
      </dsp:nvSpPr>
      <dsp:spPr>
        <a:xfrm>
          <a:off x="1166092" y="3259066"/>
          <a:ext cx="7838520"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什么是记账凭证</a:t>
          </a:r>
          <a:endParaRPr lang="en-US" altLang="zh-CN" sz="2000" kern="1200" dirty="0">
            <a:solidFill>
              <a:schemeClr val="tx1">
                <a:lumMod val="65000"/>
                <a:lumOff val="35000"/>
              </a:schemeClr>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谁记账？</a:t>
          </a:r>
          <a:endParaRPr lang="zh-CN" altLang="en-US" sz="2000" kern="1200" dirty="0">
            <a:solidFill>
              <a:srgbClr val="ED7D31"/>
            </a:solidFill>
          </a:endParaRPr>
        </a:p>
      </dsp:txBody>
      <dsp:txXfrm>
        <a:off x="1166092" y="3259066"/>
        <a:ext cx="7838520" cy="1705076"/>
      </dsp:txXfrm>
    </dsp:sp>
    <dsp:sp modelId="{FCE262DA-F7C9-4DB5-813E-AC2BFC06F4B5}">
      <dsp:nvSpPr>
        <dsp:cNvPr id="0" name=""/>
        <dsp:cNvSpPr/>
      </dsp:nvSpPr>
      <dsp:spPr>
        <a:xfrm>
          <a:off x="1016311" y="496414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645A-A265-4E78-A7F8-260AD96B4F9B}">
      <dsp:nvSpPr>
        <dsp:cNvPr id="0" name=""/>
        <dsp:cNvSpPr/>
      </dsp:nvSpPr>
      <dsp:spPr>
        <a:xfrm>
          <a:off x="4084484" y="1400033"/>
          <a:ext cx="124013" cy="1554308"/>
        </a:xfrm>
        <a:custGeom>
          <a:avLst/>
          <a:gdLst/>
          <a:ahLst/>
          <a:cxnLst/>
          <a:rect l="0" t="0" r="0" b="0"/>
          <a:pathLst>
            <a:path>
              <a:moveTo>
                <a:pt x="0" y="0"/>
              </a:moveTo>
              <a:lnTo>
                <a:pt x="0" y="1554308"/>
              </a:lnTo>
              <a:lnTo>
                <a:pt x="124013" y="1554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D81520-BFB4-46B9-B984-78E174F5D1EE}">
      <dsp:nvSpPr>
        <dsp:cNvPr id="0" name=""/>
        <dsp:cNvSpPr/>
      </dsp:nvSpPr>
      <dsp:spPr>
        <a:xfrm>
          <a:off x="4084484" y="1400033"/>
          <a:ext cx="124013" cy="967308"/>
        </a:xfrm>
        <a:custGeom>
          <a:avLst/>
          <a:gdLst/>
          <a:ahLst/>
          <a:cxnLst/>
          <a:rect l="0" t="0" r="0" b="0"/>
          <a:pathLst>
            <a:path>
              <a:moveTo>
                <a:pt x="0" y="0"/>
              </a:moveTo>
              <a:lnTo>
                <a:pt x="0" y="967308"/>
              </a:lnTo>
              <a:lnTo>
                <a:pt x="124013" y="967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91BE82-AB75-423B-854C-6754B9042EC8}">
      <dsp:nvSpPr>
        <dsp:cNvPr id="0" name=""/>
        <dsp:cNvSpPr/>
      </dsp:nvSpPr>
      <dsp:spPr>
        <a:xfrm>
          <a:off x="4084484" y="1400033"/>
          <a:ext cx="124013" cy="380309"/>
        </a:xfrm>
        <a:custGeom>
          <a:avLst/>
          <a:gdLst/>
          <a:ahLst/>
          <a:cxnLst/>
          <a:rect l="0" t="0" r="0" b="0"/>
          <a:pathLst>
            <a:path>
              <a:moveTo>
                <a:pt x="0" y="0"/>
              </a:moveTo>
              <a:lnTo>
                <a:pt x="0" y="380309"/>
              </a:lnTo>
              <a:lnTo>
                <a:pt x="124013" y="3803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B1A413-925D-4C43-BF1B-3D4239F6AB20}">
      <dsp:nvSpPr>
        <dsp:cNvPr id="0" name=""/>
        <dsp:cNvSpPr/>
      </dsp:nvSpPr>
      <dsp:spPr>
        <a:xfrm>
          <a:off x="3414809" y="813033"/>
          <a:ext cx="1000379" cy="173619"/>
        </a:xfrm>
        <a:custGeom>
          <a:avLst/>
          <a:gdLst/>
          <a:ahLst/>
          <a:cxnLst/>
          <a:rect l="0" t="0" r="0" b="0"/>
          <a:pathLst>
            <a:path>
              <a:moveTo>
                <a:pt x="0" y="0"/>
              </a:moveTo>
              <a:lnTo>
                <a:pt x="0" y="86809"/>
              </a:lnTo>
              <a:lnTo>
                <a:pt x="1000379" y="86809"/>
              </a:lnTo>
              <a:lnTo>
                <a:pt x="1000379" y="17361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AA0164-0F9D-4C65-9DF3-EBA02449AC08}">
      <dsp:nvSpPr>
        <dsp:cNvPr id="0" name=""/>
        <dsp:cNvSpPr/>
      </dsp:nvSpPr>
      <dsp:spPr>
        <a:xfrm>
          <a:off x="3084105" y="1400033"/>
          <a:ext cx="124013" cy="380309"/>
        </a:xfrm>
        <a:custGeom>
          <a:avLst/>
          <a:gdLst/>
          <a:ahLst/>
          <a:cxnLst/>
          <a:rect l="0" t="0" r="0" b="0"/>
          <a:pathLst>
            <a:path>
              <a:moveTo>
                <a:pt x="0" y="0"/>
              </a:moveTo>
              <a:lnTo>
                <a:pt x="0" y="380309"/>
              </a:lnTo>
              <a:lnTo>
                <a:pt x="124013" y="3803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D861A5-5654-47E4-AF4E-84EFF5289E20}">
      <dsp:nvSpPr>
        <dsp:cNvPr id="0" name=""/>
        <dsp:cNvSpPr/>
      </dsp:nvSpPr>
      <dsp:spPr>
        <a:xfrm>
          <a:off x="3369089" y="813033"/>
          <a:ext cx="91440" cy="173619"/>
        </a:xfrm>
        <a:custGeom>
          <a:avLst/>
          <a:gdLst/>
          <a:ahLst/>
          <a:cxnLst/>
          <a:rect l="0" t="0" r="0" b="0"/>
          <a:pathLst>
            <a:path>
              <a:moveTo>
                <a:pt x="45720" y="0"/>
              </a:moveTo>
              <a:lnTo>
                <a:pt x="45720" y="17361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5DB68A-25EC-45B0-9817-56468DD661A9}">
      <dsp:nvSpPr>
        <dsp:cNvPr id="0" name=""/>
        <dsp:cNvSpPr/>
      </dsp:nvSpPr>
      <dsp:spPr>
        <a:xfrm>
          <a:off x="2083726" y="1400033"/>
          <a:ext cx="124013" cy="967308"/>
        </a:xfrm>
        <a:custGeom>
          <a:avLst/>
          <a:gdLst/>
          <a:ahLst/>
          <a:cxnLst/>
          <a:rect l="0" t="0" r="0" b="0"/>
          <a:pathLst>
            <a:path>
              <a:moveTo>
                <a:pt x="0" y="0"/>
              </a:moveTo>
              <a:lnTo>
                <a:pt x="0" y="967308"/>
              </a:lnTo>
              <a:lnTo>
                <a:pt x="124013" y="967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C02E1B-195E-4346-A3FE-142AAACD47C5}">
      <dsp:nvSpPr>
        <dsp:cNvPr id="0" name=""/>
        <dsp:cNvSpPr/>
      </dsp:nvSpPr>
      <dsp:spPr>
        <a:xfrm>
          <a:off x="2083726" y="1400033"/>
          <a:ext cx="124013" cy="380309"/>
        </a:xfrm>
        <a:custGeom>
          <a:avLst/>
          <a:gdLst/>
          <a:ahLst/>
          <a:cxnLst/>
          <a:rect l="0" t="0" r="0" b="0"/>
          <a:pathLst>
            <a:path>
              <a:moveTo>
                <a:pt x="0" y="0"/>
              </a:moveTo>
              <a:lnTo>
                <a:pt x="0" y="380309"/>
              </a:lnTo>
              <a:lnTo>
                <a:pt x="124013" y="3803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9F076C-0F00-45EB-8F7D-455590865CD6}">
      <dsp:nvSpPr>
        <dsp:cNvPr id="0" name=""/>
        <dsp:cNvSpPr/>
      </dsp:nvSpPr>
      <dsp:spPr>
        <a:xfrm>
          <a:off x="2414430" y="813033"/>
          <a:ext cx="1000379" cy="173619"/>
        </a:xfrm>
        <a:custGeom>
          <a:avLst/>
          <a:gdLst/>
          <a:ahLst/>
          <a:cxnLst/>
          <a:rect l="0" t="0" r="0" b="0"/>
          <a:pathLst>
            <a:path>
              <a:moveTo>
                <a:pt x="1000379" y="0"/>
              </a:moveTo>
              <a:lnTo>
                <a:pt x="1000379" y="86809"/>
              </a:lnTo>
              <a:lnTo>
                <a:pt x="0" y="86809"/>
              </a:lnTo>
              <a:lnTo>
                <a:pt x="0" y="17361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1B72DF-3E06-4330-8C76-3620893C189D}">
      <dsp:nvSpPr>
        <dsp:cNvPr id="0" name=""/>
        <dsp:cNvSpPr/>
      </dsp:nvSpPr>
      <dsp:spPr>
        <a:xfrm>
          <a:off x="1083347" y="1400033"/>
          <a:ext cx="124013" cy="1554308"/>
        </a:xfrm>
        <a:custGeom>
          <a:avLst/>
          <a:gdLst/>
          <a:ahLst/>
          <a:cxnLst/>
          <a:rect l="0" t="0" r="0" b="0"/>
          <a:pathLst>
            <a:path>
              <a:moveTo>
                <a:pt x="0" y="0"/>
              </a:moveTo>
              <a:lnTo>
                <a:pt x="0" y="1554308"/>
              </a:lnTo>
              <a:lnTo>
                <a:pt x="124013" y="1554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6D4ADC-DAF4-4414-BFE5-47B25EDC11E8}">
      <dsp:nvSpPr>
        <dsp:cNvPr id="0" name=""/>
        <dsp:cNvSpPr/>
      </dsp:nvSpPr>
      <dsp:spPr>
        <a:xfrm>
          <a:off x="1083347" y="1400033"/>
          <a:ext cx="124013" cy="967308"/>
        </a:xfrm>
        <a:custGeom>
          <a:avLst/>
          <a:gdLst/>
          <a:ahLst/>
          <a:cxnLst/>
          <a:rect l="0" t="0" r="0" b="0"/>
          <a:pathLst>
            <a:path>
              <a:moveTo>
                <a:pt x="0" y="0"/>
              </a:moveTo>
              <a:lnTo>
                <a:pt x="0" y="967308"/>
              </a:lnTo>
              <a:lnTo>
                <a:pt x="124013" y="967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0E98C-DA9B-4AC0-AA4F-EA76A5D39383}">
      <dsp:nvSpPr>
        <dsp:cNvPr id="0" name=""/>
        <dsp:cNvSpPr/>
      </dsp:nvSpPr>
      <dsp:spPr>
        <a:xfrm>
          <a:off x="1083347" y="1400033"/>
          <a:ext cx="124013" cy="380309"/>
        </a:xfrm>
        <a:custGeom>
          <a:avLst/>
          <a:gdLst/>
          <a:ahLst/>
          <a:cxnLst/>
          <a:rect l="0" t="0" r="0" b="0"/>
          <a:pathLst>
            <a:path>
              <a:moveTo>
                <a:pt x="0" y="0"/>
              </a:moveTo>
              <a:lnTo>
                <a:pt x="0" y="380309"/>
              </a:lnTo>
              <a:lnTo>
                <a:pt x="124013" y="3803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9A6D3D-8BBF-4CDA-82F3-B3AA42B35CA6}">
      <dsp:nvSpPr>
        <dsp:cNvPr id="0" name=""/>
        <dsp:cNvSpPr/>
      </dsp:nvSpPr>
      <dsp:spPr>
        <a:xfrm>
          <a:off x="913861" y="813033"/>
          <a:ext cx="500189" cy="173619"/>
        </a:xfrm>
        <a:custGeom>
          <a:avLst/>
          <a:gdLst/>
          <a:ahLst/>
          <a:cxnLst/>
          <a:rect l="0" t="0" r="0" b="0"/>
          <a:pathLst>
            <a:path>
              <a:moveTo>
                <a:pt x="0" y="0"/>
              </a:moveTo>
              <a:lnTo>
                <a:pt x="0" y="86809"/>
              </a:lnTo>
              <a:lnTo>
                <a:pt x="500189" y="86809"/>
              </a:lnTo>
              <a:lnTo>
                <a:pt x="500189" y="17361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37179-1DF2-4D21-A652-99CD0999AC2B}">
      <dsp:nvSpPr>
        <dsp:cNvPr id="0" name=""/>
        <dsp:cNvSpPr/>
      </dsp:nvSpPr>
      <dsp:spPr>
        <a:xfrm>
          <a:off x="82967" y="1400033"/>
          <a:ext cx="124013" cy="1554308"/>
        </a:xfrm>
        <a:custGeom>
          <a:avLst/>
          <a:gdLst/>
          <a:ahLst/>
          <a:cxnLst/>
          <a:rect l="0" t="0" r="0" b="0"/>
          <a:pathLst>
            <a:path>
              <a:moveTo>
                <a:pt x="0" y="0"/>
              </a:moveTo>
              <a:lnTo>
                <a:pt x="0" y="1554308"/>
              </a:lnTo>
              <a:lnTo>
                <a:pt x="124013" y="1554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6CF272-D3D9-46D2-A11A-868E1D82B935}">
      <dsp:nvSpPr>
        <dsp:cNvPr id="0" name=""/>
        <dsp:cNvSpPr/>
      </dsp:nvSpPr>
      <dsp:spPr>
        <a:xfrm>
          <a:off x="82967" y="1400033"/>
          <a:ext cx="124013" cy="967308"/>
        </a:xfrm>
        <a:custGeom>
          <a:avLst/>
          <a:gdLst/>
          <a:ahLst/>
          <a:cxnLst/>
          <a:rect l="0" t="0" r="0" b="0"/>
          <a:pathLst>
            <a:path>
              <a:moveTo>
                <a:pt x="0" y="0"/>
              </a:moveTo>
              <a:lnTo>
                <a:pt x="0" y="967308"/>
              </a:lnTo>
              <a:lnTo>
                <a:pt x="124013" y="967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6B038-D753-4D1E-AC10-1F29891FCF56}">
      <dsp:nvSpPr>
        <dsp:cNvPr id="0" name=""/>
        <dsp:cNvSpPr/>
      </dsp:nvSpPr>
      <dsp:spPr>
        <a:xfrm>
          <a:off x="82967" y="1400033"/>
          <a:ext cx="124013" cy="380309"/>
        </a:xfrm>
        <a:custGeom>
          <a:avLst/>
          <a:gdLst/>
          <a:ahLst/>
          <a:cxnLst/>
          <a:rect l="0" t="0" r="0" b="0"/>
          <a:pathLst>
            <a:path>
              <a:moveTo>
                <a:pt x="0" y="0"/>
              </a:moveTo>
              <a:lnTo>
                <a:pt x="0" y="380309"/>
              </a:lnTo>
              <a:lnTo>
                <a:pt x="124013" y="3803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336C81-9DFD-4509-A378-2670BC1B26D7}">
      <dsp:nvSpPr>
        <dsp:cNvPr id="0" name=""/>
        <dsp:cNvSpPr/>
      </dsp:nvSpPr>
      <dsp:spPr>
        <a:xfrm>
          <a:off x="413671" y="813033"/>
          <a:ext cx="500189" cy="173619"/>
        </a:xfrm>
        <a:custGeom>
          <a:avLst/>
          <a:gdLst/>
          <a:ahLst/>
          <a:cxnLst/>
          <a:rect l="0" t="0" r="0" b="0"/>
          <a:pathLst>
            <a:path>
              <a:moveTo>
                <a:pt x="500189" y="0"/>
              </a:moveTo>
              <a:lnTo>
                <a:pt x="500189" y="86809"/>
              </a:lnTo>
              <a:lnTo>
                <a:pt x="0" y="86809"/>
              </a:lnTo>
              <a:lnTo>
                <a:pt x="0" y="17361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13CB42-DF84-42F7-94B7-AD4D96C29E14}">
      <dsp:nvSpPr>
        <dsp:cNvPr id="0" name=""/>
        <dsp:cNvSpPr/>
      </dsp:nvSpPr>
      <dsp:spPr>
        <a:xfrm>
          <a:off x="500481" y="399653"/>
          <a:ext cx="826759" cy="41337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资产</a:t>
          </a:r>
        </a:p>
      </dsp:txBody>
      <dsp:txXfrm>
        <a:off x="500481" y="399653"/>
        <a:ext cx="826759" cy="413379"/>
      </dsp:txXfrm>
    </dsp:sp>
    <dsp:sp modelId="{FC323DAD-0C9D-4E2A-AD3C-47E65FC17A01}">
      <dsp:nvSpPr>
        <dsp:cNvPr id="0" name=""/>
        <dsp:cNvSpPr/>
      </dsp:nvSpPr>
      <dsp:spPr>
        <a:xfrm>
          <a:off x="291" y="986653"/>
          <a:ext cx="826759" cy="4133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流动资产</a:t>
          </a:r>
        </a:p>
      </dsp:txBody>
      <dsp:txXfrm>
        <a:off x="291" y="986653"/>
        <a:ext cx="826759" cy="413379"/>
      </dsp:txXfrm>
    </dsp:sp>
    <dsp:sp modelId="{FC111730-5512-449E-9C6E-6F6B112B039F}">
      <dsp:nvSpPr>
        <dsp:cNvPr id="0" name=""/>
        <dsp:cNvSpPr/>
      </dsp:nvSpPr>
      <dsp:spPr>
        <a:xfrm>
          <a:off x="206981" y="1573652"/>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 </a:t>
          </a:r>
          <a:r>
            <a:rPr lang="zh-CN" altLang="en-US" sz="1000" kern="1200" dirty="0"/>
            <a:t>货币资金</a:t>
          </a:r>
        </a:p>
      </dsp:txBody>
      <dsp:txXfrm>
        <a:off x="206981" y="1573652"/>
        <a:ext cx="826759" cy="413379"/>
      </dsp:txXfrm>
    </dsp:sp>
    <dsp:sp modelId="{FA2AA5BB-B1F7-466F-867F-85FDE7B64E77}">
      <dsp:nvSpPr>
        <dsp:cNvPr id="0" name=""/>
        <dsp:cNvSpPr/>
      </dsp:nvSpPr>
      <dsp:spPr>
        <a:xfrm>
          <a:off x="206981" y="2160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应收账款（票据）</a:t>
          </a:r>
        </a:p>
      </dsp:txBody>
      <dsp:txXfrm>
        <a:off x="206981" y="2160651"/>
        <a:ext cx="826759" cy="413379"/>
      </dsp:txXfrm>
    </dsp:sp>
    <dsp:sp modelId="{0A5C20C6-1BF8-4216-8F7C-36423987B310}">
      <dsp:nvSpPr>
        <dsp:cNvPr id="0" name=""/>
        <dsp:cNvSpPr/>
      </dsp:nvSpPr>
      <dsp:spPr>
        <a:xfrm>
          <a:off x="206981" y="2747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存货</a:t>
          </a:r>
        </a:p>
      </dsp:txBody>
      <dsp:txXfrm>
        <a:off x="206981" y="2747651"/>
        <a:ext cx="826759" cy="413379"/>
      </dsp:txXfrm>
    </dsp:sp>
    <dsp:sp modelId="{F5795B6F-FFA1-41C6-AC65-B6302374326F}">
      <dsp:nvSpPr>
        <dsp:cNvPr id="0" name=""/>
        <dsp:cNvSpPr/>
      </dsp:nvSpPr>
      <dsp:spPr>
        <a:xfrm>
          <a:off x="1000671" y="986653"/>
          <a:ext cx="826759" cy="4133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非流动资产</a:t>
          </a:r>
        </a:p>
      </dsp:txBody>
      <dsp:txXfrm>
        <a:off x="1000671" y="986653"/>
        <a:ext cx="826759" cy="413379"/>
      </dsp:txXfrm>
    </dsp:sp>
    <dsp:sp modelId="{A747A78E-75BF-4FCE-BAA1-70EC24DEC7C7}">
      <dsp:nvSpPr>
        <dsp:cNvPr id="0" name=""/>
        <dsp:cNvSpPr/>
      </dsp:nvSpPr>
      <dsp:spPr>
        <a:xfrm>
          <a:off x="1207361" y="1573652"/>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长期股权投资</a:t>
          </a:r>
        </a:p>
      </dsp:txBody>
      <dsp:txXfrm>
        <a:off x="1207361" y="1573652"/>
        <a:ext cx="826759" cy="413379"/>
      </dsp:txXfrm>
    </dsp:sp>
    <dsp:sp modelId="{DA2EE12C-CF52-470B-8674-6622D5C37C0E}">
      <dsp:nvSpPr>
        <dsp:cNvPr id="0" name=""/>
        <dsp:cNvSpPr/>
      </dsp:nvSpPr>
      <dsp:spPr>
        <a:xfrm>
          <a:off x="1207361" y="2160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固定资产</a:t>
          </a:r>
        </a:p>
      </dsp:txBody>
      <dsp:txXfrm>
        <a:off x="1207361" y="2160651"/>
        <a:ext cx="826759" cy="413379"/>
      </dsp:txXfrm>
    </dsp:sp>
    <dsp:sp modelId="{D8B4835E-B986-41C1-900F-BA84AE676F32}">
      <dsp:nvSpPr>
        <dsp:cNvPr id="0" name=""/>
        <dsp:cNvSpPr/>
      </dsp:nvSpPr>
      <dsp:spPr>
        <a:xfrm>
          <a:off x="1207361" y="2747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无形资产</a:t>
          </a:r>
        </a:p>
      </dsp:txBody>
      <dsp:txXfrm>
        <a:off x="1207361" y="2747651"/>
        <a:ext cx="826759" cy="413379"/>
      </dsp:txXfrm>
    </dsp:sp>
    <dsp:sp modelId="{C551AFEF-E1F0-49A3-9272-4E2F7437F046}">
      <dsp:nvSpPr>
        <dsp:cNvPr id="0" name=""/>
        <dsp:cNvSpPr/>
      </dsp:nvSpPr>
      <dsp:spPr>
        <a:xfrm>
          <a:off x="3001429" y="399653"/>
          <a:ext cx="826759" cy="41337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负债和所有者权益</a:t>
          </a:r>
        </a:p>
      </dsp:txBody>
      <dsp:txXfrm>
        <a:off x="3001429" y="399653"/>
        <a:ext cx="826759" cy="413379"/>
      </dsp:txXfrm>
    </dsp:sp>
    <dsp:sp modelId="{4BFA0310-D079-4592-8E90-8B873C491612}">
      <dsp:nvSpPr>
        <dsp:cNvPr id="0" name=""/>
        <dsp:cNvSpPr/>
      </dsp:nvSpPr>
      <dsp:spPr>
        <a:xfrm>
          <a:off x="2001050" y="986653"/>
          <a:ext cx="826759" cy="4133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流动负债</a:t>
          </a:r>
        </a:p>
      </dsp:txBody>
      <dsp:txXfrm>
        <a:off x="2001050" y="986653"/>
        <a:ext cx="826759" cy="413379"/>
      </dsp:txXfrm>
    </dsp:sp>
    <dsp:sp modelId="{98179B1B-C185-4347-B406-D33A4D64A972}">
      <dsp:nvSpPr>
        <dsp:cNvPr id="0" name=""/>
        <dsp:cNvSpPr/>
      </dsp:nvSpPr>
      <dsp:spPr>
        <a:xfrm>
          <a:off x="2207740" y="1573652"/>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短期借款</a:t>
          </a:r>
        </a:p>
      </dsp:txBody>
      <dsp:txXfrm>
        <a:off x="2207740" y="1573652"/>
        <a:ext cx="826759" cy="413379"/>
      </dsp:txXfrm>
    </dsp:sp>
    <dsp:sp modelId="{43FC3B50-C018-44F9-8FE2-C128A0F1CE30}">
      <dsp:nvSpPr>
        <dsp:cNvPr id="0" name=""/>
        <dsp:cNvSpPr/>
      </dsp:nvSpPr>
      <dsp:spPr>
        <a:xfrm>
          <a:off x="2207740" y="2160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应付账款（票据）</a:t>
          </a:r>
        </a:p>
      </dsp:txBody>
      <dsp:txXfrm>
        <a:off x="2207740" y="2160651"/>
        <a:ext cx="826759" cy="413379"/>
      </dsp:txXfrm>
    </dsp:sp>
    <dsp:sp modelId="{670F5C1A-48D8-4A33-8440-B92F14C18966}">
      <dsp:nvSpPr>
        <dsp:cNvPr id="0" name=""/>
        <dsp:cNvSpPr/>
      </dsp:nvSpPr>
      <dsp:spPr>
        <a:xfrm>
          <a:off x="3001429" y="986653"/>
          <a:ext cx="826759" cy="4133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非流动负债</a:t>
          </a:r>
        </a:p>
      </dsp:txBody>
      <dsp:txXfrm>
        <a:off x="3001429" y="986653"/>
        <a:ext cx="826759" cy="413379"/>
      </dsp:txXfrm>
    </dsp:sp>
    <dsp:sp modelId="{6E31A331-CB46-4536-AADA-E21EA72717FA}">
      <dsp:nvSpPr>
        <dsp:cNvPr id="0" name=""/>
        <dsp:cNvSpPr/>
      </dsp:nvSpPr>
      <dsp:spPr>
        <a:xfrm>
          <a:off x="3208119" y="1573652"/>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长期借款</a:t>
          </a:r>
        </a:p>
      </dsp:txBody>
      <dsp:txXfrm>
        <a:off x="3208119" y="1573652"/>
        <a:ext cx="826759" cy="413379"/>
      </dsp:txXfrm>
    </dsp:sp>
    <dsp:sp modelId="{1DD2A7F7-12B5-440E-A448-1830A871CDC5}">
      <dsp:nvSpPr>
        <dsp:cNvPr id="0" name=""/>
        <dsp:cNvSpPr/>
      </dsp:nvSpPr>
      <dsp:spPr>
        <a:xfrm>
          <a:off x="4001808" y="986653"/>
          <a:ext cx="826759" cy="4133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所有者权益</a:t>
          </a:r>
        </a:p>
      </dsp:txBody>
      <dsp:txXfrm>
        <a:off x="4001808" y="986653"/>
        <a:ext cx="826759" cy="413379"/>
      </dsp:txXfrm>
    </dsp:sp>
    <dsp:sp modelId="{B3497ABA-6B24-4C6E-838E-3EEE06D5B2B0}">
      <dsp:nvSpPr>
        <dsp:cNvPr id="0" name=""/>
        <dsp:cNvSpPr/>
      </dsp:nvSpPr>
      <dsp:spPr>
        <a:xfrm>
          <a:off x="4208498" y="1573652"/>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实收资本</a:t>
          </a:r>
        </a:p>
      </dsp:txBody>
      <dsp:txXfrm>
        <a:off x="4208498" y="1573652"/>
        <a:ext cx="826759" cy="413379"/>
      </dsp:txXfrm>
    </dsp:sp>
    <dsp:sp modelId="{A66DA273-FFC4-4CC2-94E3-80082FE2DAAA}">
      <dsp:nvSpPr>
        <dsp:cNvPr id="0" name=""/>
        <dsp:cNvSpPr/>
      </dsp:nvSpPr>
      <dsp:spPr>
        <a:xfrm>
          <a:off x="4208498" y="2160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资本公积</a:t>
          </a:r>
        </a:p>
      </dsp:txBody>
      <dsp:txXfrm>
        <a:off x="4208498" y="2160651"/>
        <a:ext cx="826759" cy="413379"/>
      </dsp:txXfrm>
    </dsp:sp>
    <dsp:sp modelId="{F4A7C3AB-1B21-4C5D-A383-C72742D7FC98}">
      <dsp:nvSpPr>
        <dsp:cNvPr id="0" name=""/>
        <dsp:cNvSpPr/>
      </dsp:nvSpPr>
      <dsp:spPr>
        <a:xfrm>
          <a:off x="4208498" y="2747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未分配利润</a:t>
          </a:r>
        </a:p>
      </dsp:txBody>
      <dsp:txXfrm>
        <a:off x="4208498" y="2747651"/>
        <a:ext cx="826759" cy="413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535DC-FB53-4DA4-95B4-67B0E90DF7BC}">
      <dsp:nvSpPr>
        <dsp:cNvPr id="0" name=""/>
        <dsp:cNvSpPr/>
      </dsp:nvSpPr>
      <dsp:spPr>
        <a:xfrm>
          <a:off x="5440" y="-464161"/>
          <a:ext cx="4837116" cy="928322"/>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供应商</a:t>
          </a:r>
        </a:p>
      </dsp:txBody>
      <dsp:txXfrm>
        <a:off x="5440" y="-464161"/>
        <a:ext cx="4837116" cy="928322"/>
      </dsp:txXfrm>
    </dsp:sp>
    <dsp:sp modelId="{D17789F4-0D7A-472A-AD45-F2D8B1A5E280}">
      <dsp:nvSpPr>
        <dsp:cNvPr id="0" name=""/>
        <dsp:cNvSpPr/>
      </dsp:nvSpPr>
      <dsp:spPr>
        <a:xfrm>
          <a:off x="5440" y="464161"/>
          <a:ext cx="4837116" cy="325229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应收账款</a:t>
          </a:r>
          <a:endParaRPr lang="zh-CN" altLang="en-US" sz="1800" kern="1200" dirty="0"/>
        </a:p>
        <a:p>
          <a:pPr marL="342900" lvl="2" indent="-171450" algn="l" defTabSz="800100">
            <a:lnSpc>
              <a:spcPct val="90000"/>
            </a:lnSpc>
            <a:spcBef>
              <a:spcPct val="0"/>
            </a:spcBef>
            <a:spcAft>
              <a:spcPct val="15000"/>
            </a:spcAft>
            <a:buNone/>
          </a:pPr>
          <a:r>
            <a:rPr lang="zh-CN" altLang="en-US" sz="1800" kern="1200" dirty="0"/>
            <a:t>   </a:t>
          </a:r>
          <a:r>
            <a:rPr lang="zh-CN" altLang="en-US" sz="1600" kern="1200" dirty="0"/>
            <a:t>企业在正常的经营过程中因销售商品、产品、提供劳务等业务，应向购买单位收取的款项</a:t>
          </a:r>
        </a:p>
        <a:p>
          <a:pPr marL="228600" lvl="1" indent="-228600" algn="l" defTabSz="977900">
            <a:lnSpc>
              <a:spcPct val="90000"/>
            </a:lnSpc>
            <a:spcBef>
              <a:spcPct val="0"/>
            </a:spcBef>
            <a:spcAft>
              <a:spcPct val="15000"/>
            </a:spcAft>
            <a:buChar char="•"/>
          </a:pPr>
          <a:r>
            <a:rPr lang="zh-CN" altLang="en-US" sz="2200" kern="1200" dirty="0"/>
            <a:t>应收票据</a:t>
          </a:r>
        </a:p>
        <a:p>
          <a:pPr marL="342900" lvl="2" indent="-171450" algn="l" defTabSz="711200">
            <a:lnSpc>
              <a:spcPct val="90000"/>
            </a:lnSpc>
            <a:spcBef>
              <a:spcPct val="0"/>
            </a:spcBef>
            <a:spcAft>
              <a:spcPct val="15000"/>
            </a:spcAft>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银行承兑汇票：由银行承兑的，付款期限不超过</a:t>
          </a:r>
          <a:r>
            <a:rPr lang="en-US" altLang="zh-CN"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a:p>
          <a:pPr marL="342900" lvl="2" indent="-171450" algn="l" defTabSz="711200">
            <a:lnSpc>
              <a:spcPct val="90000"/>
            </a:lnSpc>
            <a:spcBef>
              <a:spcPct val="0"/>
            </a:spcBef>
            <a:spcAft>
              <a:spcPct val="15000"/>
            </a:spcAft>
            <a:buFont typeface="Wingdings" panose="05000000000000000000" pitchFamily="2" charset="2"/>
            <a:buChar char="Ø"/>
          </a:pPr>
          <a:r>
            <a:rPr lang="zh-CN" altLang="en-US" sz="1600" kern="1200" dirty="0"/>
            <a:t>商业承兑汇票：由付款人承兑的，付款期限不得超过</a:t>
          </a:r>
          <a:r>
            <a:rPr lang="en-US" altLang="en-US" sz="1600" kern="1200" dirty="0"/>
            <a:t>6</a:t>
          </a:r>
          <a:r>
            <a:rPr lang="zh-CN" altLang="en-US" sz="1600" kern="1200" dirty="0"/>
            <a:t>个月；可以背书转让或贴现</a:t>
          </a:r>
          <a:endParaRPr lang="zh-CN" altLang="en-US" sz="1600" kern="1200" dirty="0">
            <a:solidFill>
              <a:prstClr val="black">
                <a:hueOff val="0"/>
                <a:satOff val="0"/>
                <a:lumOff val="0"/>
                <a:alphaOff val="0"/>
              </a:prstClr>
            </a:solidFill>
            <a:latin typeface="Arial"/>
            <a:ea typeface="微软雅黑"/>
            <a:cs typeface="+mn-cs"/>
          </a:endParaRPr>
        </a:p>
        <a:p>
          <a:pPr marL="285750" lvl="1" indent="-285750" algn="l" defTabSz="1244600">
            <a:lnSpc>
              <a:spcPct val="90000"/>
            </a:lnSpc>
            <a:spcBef>
              <a:spcPct val="0"/>
            </a:spcBef>
            <a:spcAft>
              <a:spcPct val="15000"/>
            </a:spcAft>
            <a:buFont typeface="Arial" panose="020B0604020202020204" pitchFamily="34" charset="0"/>
            <a:buNone/>
          </a:pPr>
          <a:r>
            <a:rPr lang="zh-CN" altLang="en-US" sz="2800" kern="1200"/>
            <a:t>   </a:t>
          </a:r>
          <a:endParaRPr lang="zh-CN" altLang="en-US" sz="2800" kern="1200" dirty="0"/>
        </a:p>
      </dsp:txBody>
      <dsp:txXfrm>
        <a:off x="5440" y="464161"/>
        <a:ext cx="4837116" cy="3252299"/>
      </dsp:txXfrm>
    </dsp:sp>
    <dsp:sp modelId="{6D816425-0607-48E7-AD65-744385929D92}">
      <dsp:nvSpPr>
        <dsp:cNvPr id="0" name=""/>
        <dsp:cNvSpPr/>
      </dsp:nvSpPr>
      <dsp:spPr>
        <a:xfrm>
          <a:off x="5519092" y="-464161"/>
          <a:ext cx="4837116" cy="928322"/>
        </a:xfrm>
        <a:prstGeom prst="rect">
          <a:avLst/>
        </a:prstGeom>
        <a:solidFill>
          <a:schemeClr val="accent5">
            <a:hueOff val="-2710599"/>
            <a:satOff val="0"/>
            <a:lumOff val="0"/>
            <a:alphaOff val="0"/>
          </a:schemeClr>
        </a:solidFill>
        <a:ln w="25400" cap="flat" cmpd="sng" algn="ctr">
          <a:solidFill>
            <a:schemeClr val="accent5">
              <a:hueOff val="-2710599"/>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核心企业</a:t>
          </a:r>
        </a:p>
      </dsp:txBody>
      <dsp:txXfrm>
        <a:off x="5519092" y="-464161"/>
        <a:ext cx="4837116" cy="928322"/>
      </dsp:txXfrm>
    </dsp:sp>
    <dsp:sp modelId="{3A3E127C-97E3-4236-BA17-ED4FE7554D51}">
      <dsp:nvSpPr>
        <dsp:cNvPr id="0" name=""/>
        <dsp:cNvSpPr/>
      </dsp:nvSpPr>
      <dsp:spPr>
        <a:xfrm>
          <a:off x="5519092" y="464161"/>
          <a:ext cx="4837116" cy="3252299"/>
        </a:xfrm>
        <a:prstGeom prst="rect">
          <a:avLst/>
        </a:prstGeom>
        <a:solidFill>
          <a:schemeClr val="accent5">
            <a:tint val="40000"/>
            <a:alpha val="90000"/>
            <a:hueOff val="-2029141"/>
            <a:satOff val="0"/>
            <a:lumOff val="0"/>
            <a:alphaOff val="0"/>
          </a:schemeClr>
        </a:solidFill>
        <a:ln w="25400" cap="flat" cmpd="sng" algn="ctr">
          <a:solidFill>
            <a:schemeClr val="accent5">
              <a:tint val="40000"/>
              <a:alpha val="90000"/>
              <a:hueOff val="-2029141"/>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应付账款</a:t>
          </a:r>
        </a:p>
        <a:p>
          <a:pPr marL="171450" lvl="1" indent="-171450" algn="l" defTabSz="711200">
            <a:lnSpc>
              <a:spcPct val="90000"/>
            </a:lnSpc>
            <a:spcBef>
              <a:spcPct val="0"/>
            </a:spcBef>
            <a:spcAft>
              <a:spcPct val="15000"/>
            </a:spcAft>
            <a:buFontTx/>
            <a:buNone/>
          </a:pPr>
          <a:r>
            <a:rPr lang="zh-CN" altLang="en-US" sz="1600" kern="1200" dirty="0">
              <a:solidFill>
                <a:prstClr val="black">
                  <a:hueOff val="0"/>
                  <a:satOff val="0"/>
                  <a:lumOff val="0"/>
                  <a:alphaOff val="0"/>
                </a:prstClr>
              </a:solidFill>
              <a:latin typeface="Arial"/>
              <a:ea typeface="微软雅黑"/>
              <a:cs typeface="+mn-cs"/>
            </a:rPr>
            <a:t>       因购买材料、商品或接受劳务供应等而发生的</a:t>
          </a:r>
        </a:p>
        <a:p>
          <a:pPr marL="171450" lvl="1" indent="-171450" algn="l" defTabSz="711200">
            <a:lnSpc>
              <a:spcPct val="90000"/>
            </a:lnSpc>
            <a:spcBef>
              <a:spcPct val="0"/>
            </a:spcBef>
            <a:spcAft>
              <a:spcPct val="15000"/>
            </a:spcAft>
            <a:buFontTx/>
            <a:buNone/>
          </a:pPr>
          <a:r>
            <a:rPr lang="zh-CN" altLang="en-US" sz="1600" kern="1200" dirty="0">
              <a:solidFill>
                <a:prstClr val="black">
                  <a:hueOff val="0"/>
                  <a:satOff val="0"/>
                  <a:lumOff val="0"/>
                  <a:alphaOff val="0"/>
                </a:prstClr>
              </a:solidFill>
              <a:latin typeface="Arial"/>
              <a:ea typeface="微软雅黑"/>
              <a:cs typeface="+mn-cs"/>
            </a:rPr>
            <a:t>       债务</a:t>
          </a:r>
        </a:p>
        <a:p>
          <a:pPr marL="228600" lvl="1" indent="-228600" algn="l" defTabSz="977900">
            <a:lnSpc>
              <a:spcPct val="90000"/>
            </a:lnSpc>
            <a:spcBef>
              <a:spcPct val="0"/>
            </a:spcBef>
            <a:spcAft>
              <a:spcPct val="15000"/>
            </a:spcAft>
            <a:buChar char="•"/>
          </a:pPr>
          <a:r>
            <a:rPr lang="zh-CN" altLang="en-US" sz="2200" kern="1200" dirty="0"/>
            <a:t>应付票据</a:t>
          </a:r>
        </a:p>
        <a:p>
          <a:pPr marL="342900" lvl="2" indent="-171450" algn="l" defTabSz="711200">
            <a:lnSpc>
              <a:spcPct val="90000"/>
            </a:lnSpc>
            <a:spcBef>
              <a:spcPct val="0"/>
            </a:spcBef>
            <a:spcAft>
              <a:spcPct val="15000"/>
            </a:spcAft>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银行承兑汇票：由银行承兑的，付款期限不超过</a:t>
          </a:r>
          <a:r>
            <a:rPr lang="en-US" altLang="zh-CN"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a:p>
          <a:pPr marL="342900" lvl="2" indent="-171450" algn="l" defTabSz="711200">
            <a:lnSpc>
              <a:spcPct val="90000"/>
            </a:lnSpc>
            <a:spcBef>
              <a:spcPct val="0"/>
            </a:spcBef>
            <a:spcAft>
              <a:spcPct val="15000"/>
            </a:spcAft>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商业承兑汇票：由付款人承兑的，付款期限不得超过</a:t>
          </a:r>
          <a:r>
            <a:rPr lang="en-US" altLang="en-US"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a:p>
          <a:pPr marL="228600" lvl="1" indent="-228600" algn="l" defTabSz="977900">
            <a:lnSpc>
              <a:spcPct val="90000"/>
            </a:lnSpc>
            <a:spcBef>
              <a:spcPct val="0"/>
            </a:spcBef>
            <a:spcAft>
              <a:spcPct val="15000"/>
            </a:spcAft>
            <a:buFont typeface="Arial" panose="020B0604020202020204" pitchFamily="34" charset="0"/>
            <a:buNone/>
          </a:pPr>
          <a:r>
            <a:rPr lang="zh-CN" altLang="en-US" sz="2200" kern="1200" dirty="0"/>
            <a:t>   </a:t>
          </a:r>
          <a:endParaRPr lang="zh-CN" altLang="en-US" sz="1800" kern="1200" dirty="0"/>
        </a:p>
      </dsp:txBody>
      <dsp:txXfrm>
        <a:off x="5519092" y="464161"/>
        <a:ext cx="4837116" cy="32522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04D9F-E394-49F8-B2B4-CED6A9AFD790}">
      <dsp:nvSpPr>
        <dsp:cNvPr id="0" name=""/>
        <dsp:cNvSpPr/>
      </dsp:nvSpPr>
      <dsp:spPr>
        <a:xfrm>
          <a:off x="0" y="0"/>
          <a:ext cx="9985376"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5ED47-AD3E-4506-9B80-2D72ABF82179}">
      <dsp:nvSpPr>
        <dsp:cNvPr id="0" name=""/>
        <dsp:cNvSpPr/>
      </dsp:nvSpPr>
      <dsp:spPr>
        <a:xfrm>
          <a:off x="0" y="0"/>
          <a:ext cx="447544" cy="50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rgbClr val="E0421D"/>
              </a:solidFill>
            </a:rPr>
            <a:t>壹</a:t>
          </a:r>
          <a:endParaRPr lang="en-US" altLang="zh-CN" sz="2000" kern="1200" dirty="0">
            <a:solidFill>
              <a:srgbClr val="E0421D"/>
            </a:solidFill>
          </a:endParaRPr>
        </a:p>
        <a:p>
          <a:pPr marL="0" lvl="0" indent="0" algn="l" defTabSz="889000">
            <a:lnSpc>
              <a:spcPct val="90000"/>
            </a:lnSpc>
            <a:spcBef>
              <a:spcPct val="0"/>
            </a:spcBef>
            <a:spcAft>
              <a:spcPct val="35000"/>
            </a:spcAft>
            <a:buNone/>
          </a:pPr>
          <a:r>
            <a:rPr lang="zh-CN" altLang="en-US" sz="2000" kern="1200" dirty="0">
              <a:solidFill>
                <a:srgbClr val="E0421D"/>
              </a:solidFill>
            </a:rPr>
            <a:t>诺</a:t>
          </a:r>
          <a:endParaRPr lang="en-US" altLang="zh-CN" sz="2000" kern="1200" dirty="0">
            <a:solidFill>
              <a:srgbClr val="E0421D"/>
            </a:solidFill>
          </a:endParaRPr>
        </a:p>
        <a:p>
          <a:pPr marL="0" lvl="0" indent="0" algn="l" defTabSz="889000">
            <a:lnSpc>
              <a:spcPct val="90000"/>
            </a:lnSpc>
            <a:spcBef>
              <a:spcPct val="0"/>
            </a:spcBef>
            <a:spcAft>
              <a:spcPct val="35000"/>
            </a:spcAft>
            <a:buNone/>
          </a:pPr>
          <a:r>
            <a:rPr lang="zh-CN" altLang="en-US" sz="2000" kern="1200" dirty="0">
              <a:solidFill>
                <a:srgbClr val="E0421D"/>
              </a:solidFill>
            </a:rPr>
            <a:t>供</a:t>
          </a:r>
          <a:endParaRPr lang="en-US" altLang="zh-CN" sz="2000" kern="1200" dirty="0">
            <a:solidFill>
              <a:srgbClr val="E0421D"/>
            </a:solidFill>
          </a:endParaRPr>
        </a:p>
        <a:p>
          <a:pPr marL="0" lvl="0" indent="0" algn="l" defTabSz="889000">
            <a:lnSpc>
              <a:spcPct val="90000"/>
            </a:lnSpc>
            <a:spcBef>
              <a:spcPct val="0"/>
            </a:spcBef>
            <a:spcAft>
              <a:spcPct val="35000"/>
            </a:spcAft>
            <a:buNone/>
          </a:pPr>
          <a:r>
            <a:rPr lang="zh-CN" altLang="en-US" sz="2000" kern="1200" dirty="0">
              <a:solidFill>
                <a:srgbClr val="E0421D"/>
              </a:solidFill>
            </a:rPr>
            <a:t>应</a:t>
          </a:r>
          <a:endParaRPr lang="en-US" altLang="zh-CN" sz="2000" kern="1200" dirty="0">
            <a:solidFill>
              <a:srgbClr val="E0421D"/>
            </a:solidFill>
          </a:endParaRPr>
        </a:p>
        <a:p>
          <a:pPr marL="0" lvl="0" indent="0" algn="l" defTabSz="889000">
            <a:lnSpc>
              <a:spcPct val="90000"/>
            </a:lnSpc>
            <a:spcBef>
              <a:spcPct val="0"/>
            </a:spcBef>
            <a:spcAft>
              <a:spcPct val="35000"/>
            </a:spcAft>
            <a:buNone/>
          </a:pPr>
          <a:r>
            <a:rPr lang="zh-CN" altLang="en-US" sz="2000" kern="1200" dirty="0">
              <a:solidFill>
                <a:srgbClr val="E0421D"/>
              </a:solidFill>
            </a:rPr>
            <a:t>链</a:t>
          </a:r>
          <a:endParaRPr lang="en-US" altLang="zh-CN" sz="2000" kern="1200" dirty="0">
            <a:solidFill>
              <a:srgbClr val="E0421D"/>
            </a:solidFill>
          </a:endParaRPr>
        </a:p>
        <a:p>
          <a:pPr marL="0" lvl="0" indent="0" algn="l" defTabSz="889000">
            <a:lnSpc>
              <a:spcPct val="90000"/>
            </a:lnSpc>
            <a:spcBef>
              <a:spcPct val="0"/>
            </a:spcBef>
            <a:spcAft>
              <a:spcPct val="35000"/>
            </a:spcAft>
            <a:buNone/>
          </a:pPr>
          <a:r>
            <a:rPr lang="zh-CN" altLang="en-US" sz="2000" kern="1200" dirty="0">
              <a:solidFill>
                <a:srgbClr val="E0421D"/>
              </a:solidFill>
            </a:rPr>
            <a:t>金</a:t>
          </a:r>
          <a:endParaRPr lang="en-US" altLang="zh-CN" sz="2000" kern="1200" dirty="0">
            <a:solidFill>
              <a:srgbClr val="E0421D"/>
            </a:solidFill>
          </a:endParaRPr>
        </a:p>
        <a:p>
          <a:pPr marL="0" lvl="0" indent="0" algn="l" defTabSz="889000">
            <a:lnSpc>
              <a:spcPct val="90000"/>
            </a:lnSpc>
            <a:spcBef>
              <a:spcPct val="0"/>
            </a:spcBef>
            <a:spcAft>
              <a:spcPct val="35000"/>
            </a:spcAft>
            <a:buNone/>
          </a:pPr>
          <a:r>
            <a:rPr lang="zh-CN" altLang="en-US" sz="2000" kern="1200" dirty="0">
              <a:solidFill>
                <a:srgbClr val="E0421D"/>
              </a:solidFill>
            </a:rPr>
            <a:t>融</a:t>
          </a:r>
          <a:endParaRPr lang="en-US" altLang="zh-CN" sz="2000" kern="1200" dirty="0">
            <a:solidFill>
              <a:srgbClr val="E0421D"/>
            </a:solidFill>
          </a:endParaRPr>
        </a:p>
        <a:p>
          <a:pPr marL="0" lvl="0" indent="0" algn="l" defTabSz="889000">
            <a:lnSpc>
              <a:spcPct val="90000"/>
            </a:lnSpc>
            <a:spcBef>
              <a:spcPct val="0"/>
            </a:spcBef>
            <a:spcAft>
              <a:spcPct val="35000"/>
            </a:spcAft>
            <a:buNone/>
          </a:pPr>
          <a:r>
            <a:rPr lang="zh-CN" altLang="en-US" sz="2000" kern="1200" dirty="0">
              <a:solidFill>
                <a:srgbClr val="E0421D"/>
              </a:solidFill>
            </a:rPr>
            <a:t>产</a:t>
          </a:r>
          <a:endParaRPr lang="en-US" altLang="zh-CN" sz="2000" kern="1200" dirty="0">
            <a:solidFill>
              <a:srgbClr val="E0421D"/>
            </a:solidFill>
          </a:endParaRPr>
        </a:p>
        <a:p>
          <a:pPr marL="0" lvl="0" indent="0" algn="l" defTabSz="889000">
            <a:lnSpc>
              <a:spcPct val="90000"/>
            </a:lnSpc>
            <a:spcBef>
              <a:spcPct val="0"/>
            </a:spcBef>
            <a:spcAft>
              <a:spcPct val="35000"/>
            </a:spcAft>
            <a:buNone/>
          </a:pPr>
          <a:r>
            <a:rPr lang="zh-CN" altLang="en-US" sz="2000" kern="1200" dirty="0">
              <a:solidFill>
                <a:srgbClr val="E0421D"/>
              </a:solidFill>
            </a:rPr>
            <a:t>品</a:t>
          </a:r>
        </a:p>
      </dsp:txBody>
      <dsp:txXfrm>
        <a:off x="0" y="0"/>
        <a:ext cx="447544" cy="5053541"/>
      </dsp:txXfrm>
    </dsp:sp>
    <dsp:sp modelId="{7663529F-2FD5-425C-AD8F-C1B77B550601}">
      <dsp:nvSpPr>
        <dsp:cNvPr id="0" name=""/>
        <dsp:cNvSpPr/>
      </dsp:nvSpPr>
      <dsp:spPr>
        <a:xfrm>
          <a:off x="597325" y="85253"/>
          <a:ext cx="7838520" cy="1298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solidFill>
                <a:schemeClr val="tx1">
                  <a:lumMod val="65000"/>
                  <a:lumOff val="35000"/>
                </a:schemeClr>
              </a:solidFill>
            </a:rPr>
            <a:t>区块链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供应链金融解决方案：释放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传递核心企业信用的同时打破信息不对称、降低信任成本及资金流转风险等问题，用区块链技术将</a:t>
          </a:r>
          <a:r>
            <a:rPr lang="zh-CN" altLang="en-US" sz="1800" b="1" i="0" u="sng" kern="1200" dirty="0">
              <a:solidFill>
                <a:schemeClr val="tx1">
                  <a:lumMod val="65000"/>
                  <a:lumOff val="35000"/>
                </a:schemeClr>
              </a:solidFill>
            </a:rPr>
            <a:t>企业‘资产’</a:t>
          </a:r>
          <a:r>
            <a:rPr lang="zh-CN" altLang="en-US" sz="1800" b="0" i="0" kern="1200" dirty="0">
              <a:solidFill>
                <a:schemeClr val="tx1">
                  <a:lumMod val="65000"/>
                  <a:lumOff val="35000"/>
                </a:schemeClr>
              </a:solidFill>
            </a:rPr>
            <a:t>转换为一种可拆分、可流转、可持有到期、可融资的区块链</a:t>
          </a:r>
          <a:r>
            <a:rPr lang="zh-CN" altLang="en-US" sz="1800" b="1" i="0" u="sng" kern="1200" dirty="0">
              <a:solidFill>
                <a:schemeClr val="tx1">
                  <a:lumMod val="65000"/>
                  <a:lumOff val="35000"/>
                </a:schemeClr>
              </a:solidFill>
            </a:rPr>
            <a:t>记账凭证</a:t>
          </a:r>
          <a:r>
            <a:rPr lang="zh-CN" altLang="en-US" sz="1800" b="0" i="0" kern="1200" dirty="0">
              <a:solidFill>
                <a:schemeClr val="tx1">
                  <a:lumMod val="65000"/>
                  <a:lumOff val="35000"/>
                </a:schemeClr>
              </a:solidFill>
            </a:rPr>
            <a:t>。</a:t>
          </a:r>
        </a:p>
      </dsp:txBody>
      <dsp:txXfrm>
        <a:off x="597325" y="85253"/>
        <a:ext cx="7838520" cy="1298228"/>
      </dsp:txXfrm>
    </dsp:sp>
    <dsp:sp modelId="{04EA9B5D-A6CF-490C-8445-5E561550541F}">
      <dsp:nvSpPr>
        <dsp:cNvPr id="0" name=""/>
        <dsp:cNvSpPr/>
      </dsp:nvSpPr>
      <dsp:spPr>
        <a:xfrm>
          <a:off x="447544" y="138348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90D2A-D38B-4055-A1FF-41E084CCF11F}">
      <dsp:nvSpPr>
        <dsp:cNvPr id="0" name=""/>
        <dsp:cNvSpPr/>
      </dsp:nvSpPr>
      <dsp:spPr>
        <a:xfrm>
          <a:off x="597325" y="1468735"/>
          <a:ext cx="7896525"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什么是资产？  </a:t>
          </a:r>
          <a:r>
            <a:rPr lang="zh-CN" altLang="en-US" sz="2000" kern="1200" dirty="0">
              <a:solidFill>
                <a:srgbClr val="ED7D31"/>
              </a:solidFill>
            </a:rPr>
            <a:t>可带来现金流入的资源</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这里的资产是指什么？  </a:t>
          </a:r>
          <a:r>
            <a:rPr lang="zh-CN" altLang="en-US" sz="2000" kern="1200" dirty="0">
              <a:solidFill>
                <a:srgbClr val="ED7D31"/>
              </a:solidFill>
            </a:rPr>
            <a:t>应收账款</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谁的资产？  </a:t>
          </a:r>
          <a:r>
            <a:rPr lang="zh-CN" altLang="en-US" sz="2000" kern="1200" dirty="0">
              <a:solidFill>
                <a:srgbClr val="ED7D31"/>
              </a:solidFill>
            </a:rPr>
            <a:t>各级供应商</a:t>
          </a:r>
          <a:endParaRPr lang="en-US" altLang="zh-CN" sz="2000" kern="1200" dirty="0">
            <a:solidFill>
              <a:srgbClr val="ED7D31"/>
            </a:solidFill>
          </a:endParaRPr>
        </a:p>
      </dsp:txBody>
      <dsp:txXfrm>
        <a:off x="597325" y="1468735"/>
        <a:ext cx="7896525" cy="1705076"/>
      </dsp:txXfrm>
    </dsp:sp>
    <dsp:sp modelId="{DA1FF827-CC7C-4319-B4B1-EF289E64258E}">
      <dsp:nvSpPr>
        <dsp:cNvPr id="0" name=""/>
        <dsp:cNvSpPr/>
      </dsp:nvSpPr>
      <dsp:spPr>
        <a:xfrm>
          <a:off x="447544" y="317381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BC207A-C7A7-4E5B-886B-7C68C038FB63}">
      <dsp:nvSpPr>
        <dsp:cNvPr id="0" name=""/>
        <dsp:cNvSpPr/>
      </dsp:nvSpPr>
      <dsp:spPr>
        <a:xfrm>
          <a:off x="597325" y="3259066"/>
          <a:ext cx="7838520"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什么是记账凭证</a:t>
          </a:r>
          <a:endParaRPr lang="en-US" altLang="zh-CN" sz="2000" kern="1200" dirty="0">
            <a:solidFill>
              <a:schemeClr val="tx1">
                <a:lumMod val="65000"/>
                <a:lumOff val="35000"/>
              </a:schemeClr>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谁记账？</a:t>
          </a:r>
          <a:endParaRPr lang="zh-CN" altLang="en-US" sz="2000" kern="1200" dirty="0">
            <a:solidFill>
              <a:srgbClr val="ED7D31"/>
            </a:solidFill>
          </a:endParaRPr>
        </a:p>
      </dsp:txBody>
      <dsp:txXfrm>
        <a:off x="597325" y="3259066"/>
        <a:ext cx="7838520" cy="1705076"/>
      </dsp:txXfrm>
    </dsp:sp>
    <dsp:sp modelId="{FCE262DA-F7C9-4DB5-813E-AC2BFC06F4B5}">
      <dsp:nvSpPr>
        <dsp:cNvPr id="0" name=""/>
        <dsp:cNvSpPr/>
      </dsp:nvSpPr>
      <dsp:spPr>
        <a:xfrm>
          <a:off x="447544" y="496414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04D9F-E394-49F8-B2B4-CED6A9AFD790}">
      <dsp:nvSpPr>
        <dsp:cNvPr id="0" name=""/>
        <dsp:cNvSpPr/>
      </dsp:nvSpPr>
      <dsp:spPr>
        <a:xfrm>
          <a:off x="0" y="0"/>
          <a:ext cx="9985376"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5ED47-AD3E-4506-9B80-2D72ABF82179}">
      <dsp:nvSpPr>
        <dsp:cNvPr id="0" name=""/>
        <dsp:cNvSpPr/>
      </dsp:nvSpPr>
      <dsp:spPr>
        <a:xfrm>
          <a:off x="0" y="0"/>
          <a:ext cx="1016311" cy="50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solidFill>
                <a:srgbClr val="E0421D"/>
              </a:solidFill>
            </a:rPr>
            <a:t>壹诺供应链金融产品</a:t>
          </a:r>
        </a:p>
      </dsp:txBody>
      <dsp:txXfrm>
        <a:off x="0" y="0"/>
        <a:ext cx="1016311" cy="5053541"/>
      </dsp:txXfrm>
    </dsp:sp>
    <dsp:sp modelId="{7663529F-2FD5-425C-AD8F-C1B77B550601}">
      <dsp:nvSpPr>
        <dsp:cNvPr id="0" name=""/>
        <dsp:cNvSpPr/>
      </dsp:nvSpPr>
      <dsp:spPr>
        <a:xfrm>
          <a:off x="1166092" y="85253"/>
          <a:ext cx="7838520" cy="1298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solidFill>
                <a:schemeClr val="tx1">
                  <a:lumMod val="65000"/>
                  <a:lumOff val="35000"/>
                </a:schemeClr>
              </a:solidFill>
            </a:rPr>
            <a:t>区块链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供应链金融解决方案：释放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传递核心企业信用的同时打破信息不对称、降低信任成本及资金流转风险等问题，用区块链技术将</a:t>
          </a:r>
          <a:r>
            <a:rPr lang="zh-CN" altLang="en-US" sz="1800" b="1" i="0" u="sng" kern="1200" dirty="0">
              <a:solidFill>
                <a:schemeClr val="tx1">
                  <a:lumMod val="65000"/>
                  <a:lumOff val="35000"/>
                </a:schemeClr>
              </a:solidFill>
            </a:rPr>
            <a:t>企业‘资产’</a:t>
          </a:r>
          <a:r>
            <a:rPr lang="zh-CN" altLang="en-US" sz="1800" b="0" i="0" kern="1200" dirty="0">
              <a:solidFill>
                <a:schemeClr val="tx1">
                  <a:lumMod val="65000"/>
                  <a:lumOff val="35000"/>
                </a:schemeClr>
              </a:solidFill>
            </a:rPr>
            <a:t>转换为一种可拆分、可流转、可持有到期、可融资的区块链</a:t>
          </a:r>
          <a:r>
            <a:rPr lang="zh-CN" altLang="en-US" sz="1800" b="1" i="0" u="sng" kern="1200" dirty="0">
              <a:solidFill>
                <a:schemeClr val="tx1">
                  <a:lumMod val="65000"/>
                  <a:lumOff val="35000"/>
                </a:schemeClr>
              </a:solidFill>
            </a:rPr>
            <a:t>记账凭证</a:t>
          </a:r>
          <a:r>
            <a:rPr lang="zh-CN" altLang="en-US" sz="1800" b="0" i="0" kern="1200" dirty="0">
              <a:solidFill>
                <a:schemeClr val="tx1">
                  <a:lumMod val="65000"/>
                  <a:lumOff val="35000"/>
                </a:schemeClr>
              </a:solidFill>
            </a:rPr>
            <a:t>。</a:t>
          </a:r>
        </a:p>
      </dsp:txBody>
      <dsp:txXfrm>
        <a:off x="1166092" y="85253"/>
        <a:ext cx="7838520" cy="1298228"/>
      </dsp:txXfrm>
    </dsp:sp>
    <dsp:sp modelId="{04EA9B5D-A6CF-490C-8445-5E561550541F}">
      <dsp:nvSpPr>
        <dsp:cNvPr id="0" name=""/>
        <dsp:cNvSpPr/>
      </dsp:nvSpPr>
      <dsp:spPr>
        <a:xfrm>
          <a:off x="1016311" y="138348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90D2A-D38B-4055-A1FF-41E084CCF11F}">
      <dsp:nvSpPr>
        <dsp:cNvPr id="0" name=""/>
        <dsp:cNvSpPr/>
      </dsp:nvSpPr>
      <dsp:spPr>
        <a:xfrm>
          <a:off x="1166092" y="1468735"/>
          <a:ext cx="7896525"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什么是资产？  </a:t>
          </a:r>
          <a:r>
            <a:rPr lang="zh-CN" altLang="en-US" sz="2000" kern="1200" dirty="0">
              <a:solidFill>
                <a:srgbClr val="ED7D31"/>
              </a:solidFill>
            </a:rPr>
            <a:t>可带来现金流入的资源</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这里的资产是指什么？  </a:t>
          </a:r>
          <a:r>
            <a:rPr lang="zh-CN" altLang="en-US" sz="2000" kern="1200" dirty="0">
              <a:solidFill>
                <a:srgbClr val="ED7D31"/>
              </a:solidFill>
            </a:rPr>
            <a:t>应收账款</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谁的资产？  </a:t>
          </a:r>
          <a:r>
            <a:rPr lang="zh-CN" altLang="en-US" sz="2000" kern="1200" dirty="0">
              <a:solidFill>
                <a:srgbClr val="ED7D31"/>
              </a:solidFill>
            </a:rPr>
            <a:t>各级供应商</a:t>
          </a:r>
          <a:endParaRPr lang="en-US" altLang="zh-CN" sz="2000" kern="1200" dirty="0">
            <a:solidFill>
              <a:srgbClr val="ED7D31"/>
            </a:solidFill>
          </a:endParaRPr>
        </a:p>
      </dsp:txBody>
      <dsp:txXfrm>
        <a:off x="1166092" y="1468735"/>
        <a:ext cx="7896525" cy="1705076"/>
      </dsp:txXfrm>
    </dsp:sp>
    <dsp:sp modelId="{DA1FF827-CC7C-4319-B4B1-EF289E64258E}">
      <dsp:nvSpPr>
        <dsp:cNvPr id="0" name=""/>
        <dsp:cNvSpPr/>
      </dsp:nvSpPr>
      <dsp:spPr>
        <a:xfrm>
          <a:off x="1016311" y="317381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BC207A-C7A7-4E5B-886B-7C68C038FB63}">
      <dsp:nvSpPr>
        <dsp:cNvPr id="0" name=""/>
        <dsp:cNvSpPr/>
      </dsp:nvSpPr>
      <dsp:spPr>
        <a:xfrm>
          <a:off x="1166092" y="3259066"/>
          <a:ext cx="7838520"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什么是记账凭证</a:t>
          </a:r>
          <a:r>
            <a:rPr lang="en-US" altLang="zh-CN" sz="2000" kern="1200" dirty="0">
              <a:solidFill>
                <a:schemeClr val="tx1">
                  <a:lumMod val="65000"/>
                  <a:lumOff val="35000"/>
                </a:schemeClr>
              </a:solidFill>
            </a:rPr>
            <a:t>?  </a:t>
          </a:r>
          <a:r>
            <a:rPr lang="zh-CN" altLang="en-US" sz="2000" kern="1200" dirty="0">
              <a:solidFill>
                <a:srgbClr val="ED7D31"/>
              </a:solidFill>
              <a:latin typeface="Arial"/>
              <a:ea typeface="微软雅黑"/>
              <a:cs typeface="+mn-cs"/>
            </a:rPr>
            <a:t>企业财会</a:t>
          </a:r>
          <a:r>
            <a:rPr lang="zh-CN" altLang="en-US" sz="2000" kern="1200" dirty="0">
              <a:solidFill>
                <a:srgbClr val="ED7D31"/>
              </a:solidFill>
            </a:rPr>
            <a:t>部门对于经济业务的简要记载</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记什么账？  </a:t>
          </a:r>
          <a:r>
            <a:rPr lang="zh-CN" altLang="en-US" sz="2000" kern="1200" dirty="0">
              <a:solidFill>
                <a:srgbClr val="ED7D31"/>
              </a:solidFill>
            </a:rPr>
            <a:t>应收和应付</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谁记账？  </a:t>
          </a:r>
          <a:r>
            <a:rPr lang="zh-CN" altLang="en-US" sz="2000" kern="1200" dirty="0">
              <a:solidFill>
                <a:srgbClr val="ED7D31"/>
              </a:solidFill>
            </a:rPr>
            <a:t>核心企业和供应商</a:t>
          </a:r>
        </a:p>
      </dsp:txBody>
      <dsp:txXfrm>
        <a:off x="1166092" y="3259066"/>
        <a:ext cx="7838520" cy="1705076"/>
      </dsp:txXfrm>
    </dsp:sp>
    <dsp:sp modelId="{FCE262DA-F7C9-4DB5-813E-AC2BFC06F4B5}">
      <dsp:nvSpPr>
        <dsp:cNvPr id="0" name=""/>
        <dsp:cNvSpPr/>
      </dsp:nvSpPr>
      <dsp:spPr>
        <a:xfrm>
          <a:off x="1016311" y="496414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B3AC8F-557B-4DF8-BEFC-A619DE570417}">
      <dsp:nvSpPr>
        <dsp:cNvPr id="0" name=""/>
        <dsp:cNvSpPr/>
      </dsp:nvSpPr>
      <dsp:spPr>
        <a:xfrm>
          <a:off x="3554890" y="625"/>
          <a:ext cx="6473873" cy="2440446"/>
        </a:xfrm>
        <a:prstGeom prst="rightArrow">
          <a:avLst>
            <a:gd name="adj1" fmla="val 75000"/>
            <a:gd name="adj2" fmla="val 5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根据</a:t>
          </a:r>
          <a:r>
            <a:rPr lang="zh-CN" altLang="en-US" sz="1800" b="1" kern="1200" dirty="0"/>
            <a:t>原始凭证及记账凭证</a:t>
          </a:r>
          <a:r>
            <a:rPr lang="zh-CN" altLang="en-US" sz="1800" kern="1200" dirty="0"/>
            <a:t>，按照国家统一会计制度规定的会计科目，运用复式记账法</a:t>
          </a:r>
          <a:r>
            <a:rPr lang="zh-CN" altLang="en-US" sz="1800" b="1" kern="1200" dirty="0"/>
            <a:t>将经济业务</a:t>
          </a:r>
          <a:r>
            <a:rPr lang="zh-CN" altLang="en-US" sz="1800" kern="1200" dirty="0"/>
            <a:t>序时地、分类地</a:t>
          </a:r>
          <a:r>
            <a:rPr lang="zh-CN" altLang="en-US" sz="1800" b="1" kern="1200" dirty="0"/>
            <a:t>登记到账簿中</a:t>
          </a:r>
          <a:r>
            <a:rPr lang="zh-CN" altLang="en-US" sz="1800" kern="1200" dirty="0"/>
            <a:t>去</a:t>
          </a:r>
        </a:p>
      </dsp:txBody>
      <dsp:txXfrm>
        <a:off x="3554890" y="305681"/>
        <a:ext cx="5558706" cy="1830334"/>
      </dsp:txXfrm>
    </dsp:sp>
    <dsp:sp modelId="{C8B4CEB2-9CBE-42CE-85D1-F8E675329A32}">
      <dsp:nvSpPr>
        <dsp:cNvPr id="0" name=""/>
        <dsp:cNvSpPr/>
      </dsp:nvSpPr>
      <dsp:spPr>
        <a:xfrm>
          <a:off x="761025" y="212224"/>
          <a:ext cx="2793864" cy="2017248"/>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什么是记账</a:t>
          </a:r>
        </a:p>
      </dsp:txBody>
      <dsp:txXfrm>
        <a:off x="859499" y="310698"/>
        <a:ext cx="2596916" cy="1820300"/>
      </dsp:txXfrm>
    </dsp:sp>
    <dsp:sp modelId="{3DC57489-BE32-414D-B534-4DCBDAAB264D}">
      <dsp:nvSpPr>
        <dsp:cNvPr id="0" name=""/>
        <dsp:cNvSpPr/>
      </dsp:nvSpPr>
      <dsp:spPr>
        <a:xfrm>
          <a:off x="3554890" y="2685116"/>
          <a:ext cx="6473873" cy="2440446"/>
        </a:xfrm>
        <a:prstGeom prst="rightArrow">
          <a:avLst>
            <a:gd name="adj1" fmla="val 75000"/>
            <a:gd name="adj2" fmla="val 50000"/>
          </a:avLst>
        </a:prstGeom>
        <a:solidFill>
          <a:schemeClr val="accent5">
            <a:tint val="40000"/>
            <a:alpha val="90000"/>
            <a:hueOff val="-2029141"/>
            <a:satOff val="0"/>
            <a:lumOff val="0"/>
            <a:alphaOff val="0"/>
          </a:schemeClr>
        </a:solidFill>
        <a:ln w="25400" cap="flat" cmpd="sng" algn="ctr">
          <a:solidFill>
            <a:schemeClr val="accent5">
              <a:tint val="40000"/>
              <a:alpha val="90000"/>
              <a:hueOff val="-2029141"/>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经营需要：管理层、股东、投资人、金融机构</a:t>
          </a:r>
        </a:p>
        <a:p>
          <a:pPr marL="171450" lvl="1" indent="-171450" algn="l" defTabSz="711200">
            <a:lnSpc>
              <a:spcPct val="90000"/>
            </a:lnSpc>
            <a:spcBef>
              <a:spcPct val="0"/>
            </a:spcBef>
            <a:spcAft>
              <a:spcPct val="15000"/>
            </a:spcAft>
            <a:buChar char="•"/>
          </a:pPr>
          <a:r>
            <a:rPr lang="zh-CN" altLang="en-US" sz="1600" kern="1200" dirty="0"/>
            <a:t>法律规定：</a:t>
          </a:r>
        </a:p>
        <a:p>
          <a:pPr marL="114300" lvl="1" indent="-114300" algn="l" defTabSz="577850">
            <a:lnSpc>
              <a:spcPct val="90000"/>
            </a:lnSpc>
            <a:spcBef>
              <a:spcPct val="0"/>
            </a:spcBef>
            <a:spcAft>
              <a:spcPct val="15000"/>
            </a:spcAft>
            <a:buFontTx/>
            <a:buNone/>
          </a:pPr>
          <a:r>
            <a:rPr lang="en-US" altLang="zh-CN" sz="1300" kern="1200" dirty="0"/>
            <a:t>   《</a:t>
          </a:r>
          <a:r>
            <a:rPr lang="zh-CN" altLang="en-US" sz="1300" kern="1200" dirty="0"/>
            <a:t>会计法</a:t>
          </a:r>
          <a:r>
            <a:rPr lang="en-US" altLang="zh-CN" sz="1300" kern="1200" dirty="0"/>
            <a:t>》</a:t>
          </a:r>
          <a:r>
            <a:rPr lang="zh-CN" altLang="en-US" sz="1300" kern="1200" dirty="0"/>
            <a:t>第三条</a:t>
          </a:r>
          <a:r>
            <a:rPr lang="en-US" altLang="zh-CN" sz="1300" kern="1200" dirty="0"/>
            <a:t>-</a:t>
          </a:r>
          <a:r>
            <a:rPr lang="zh-CN" altLang="en-US" sz="1300" kern="1200" dirty="0"/>
            <a:t>各单位必须依法设置会计账簿，并保证其真实、完整</a:t>
          </a:r>
          <a:endParaRPr lang="zh-CN" altLang="en-US" sz="1600" kern="1200" dirty="0"/>
        </a:p>
        <a:p>
          <a:pPr marL="114300" lvl="1" indent="-114300" algn="l" defTabSz="577850">
            <a:lnSpc>
              <a:spcPct val="90000"/>
            </a:lnSpc>
            <a:spcBef>
              <a:spcPct val="0"/>
            </a:spcBef>
            <a:spcAft>
              <a:spcPct val="15000"/>
            </a:spcAft>
            <a:buFontTx/>
            <a:buNone/>
          </a:pPr>
          <a:r>
            <a:rPr lang="zh-CN" altLang="en-US" sz="1300" kern="1200" dirty="0"/>
            <a:t>   </a:t>
          </a:r>
          <a:r>
            <a:rPr lang="en-US" altLang="zh-CN" sz="1300" kern="1200" dirty="0"/>
            <a:t>《</a:t>
          </a:r>
          <a:r>
            <a:rPr lang="zh-CN" altLang="zh-CN" sz="1300" kern="1200" dirty="0"/>
            <a:t>税收征收理法</a:t>
          </a:r>
          <a:r>
            <a:rPr lang="en-US" altLang="zh-CN" sz="1300" kern="1200" dirty="0"/>
            <a:t>》</a:t>
          </a:r>
          <a:r>
            <a:rPr lang="zh-CN" altLang="en-US" sz="1300" kern="1200" dirty="0"/>
            <a:t>第十九条</a:t>
          </a:r>
          <a:r>
            <a:rPr lang="en-US" altLang="zh-CN" sz="1300" kern="1200" dirty="0"/>
            <a:t>-</a:t>
          </a:r>
          <a:r>
            <a:rPr lang="zh-CN" altLang="en-US" sz="1300" kern="1200" dirty="0"/>
            <a:t>纳税人、扣缴义务人按照有关法律、行政法规和国务院财政、税务主管部门的规定设置帐簿，根据合法、有效凭证记帐，进行核算。</a:t>
          </a:r>
        </a:p>
      </dsp:txBody>
      <dsp:txXfrm>
        <a:off x="3554890" y="2990172"/>
        <a:ext cx="5558706" cy="1830334"/>
      </dsp:txXfrm>
    </dsp:sp>
    <dsp:sp modelId="{3B2C8695-FBE8-4C9F-8AC1-4C7C1832AEAA}">
      <dsp:nvSpPr>
        <dsp:cNvPr id="0" name=""/>
        <dsp:cNvSpPr/>
      </dsp:nvSpPr>
      <dsp:spPr>
        <a:xfrm>
          <a:off x="761025" y="2879803"/>
          <a:ext cx="2793864" cy="2051073"/>
        </a:xfrm>
        <a:prstGeom prst="roundRect">
          <a:avLst/>
        </a:prstGeom>
        <a:solidFill>
          <a:schemeClr val="accent5">
            <a:hueOff val="-2710599"/>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为什么要</a:t>
          </a:r>
          <a:endParaRPr lang="en-US" altLang="zh-CN" sz="2800" kern="1200" dirty="0"/>
        </a:p>
        <a:p>
          <a:pPr marL="0" lvl="0" indent="0" algn="ctr" defTabSz="1244600">
            <a:lnSpc>
              <a:spcPct val="90000"/>
            </a:lnSpc>
            <a:spcBef>
              <a:spcPct val="0"/>
            </a:spcBef>
            <a:spcAft>
              <a:spcPct val="35000"/>
            </a:spcAft>
            <a:buNone/>
          </a:pPr>
          <a:r>
            <a:rPr lang="zh-CN" altLang="en-US" sz="2800" kern="1200" dirty="0"/>
            <a:t>记账</a:t>
          </a:r>
        </a:p>
      </dsp:txBody>
      <dsp:txXfrm>
        <a:off x="861150" y="2979928"/>
        <a:ext cx="2593614" cy="18508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C0DF3-32D3-419D-B88F-79E475C2F170}">
      <dsp:nvSpPr>
        <dsp:cNvPr id="0" name=""/>
        <dsp:cNvSpPr/>
      </dsp:nvSpPr>
      <dsp:spPr>
        <a:xfrm>
          <a:off x="770241" y="106168"/>
          <a:ext cx="3057802" cy="2672904"/>
        </a:xfrm>
        <a:prstGeom prst="rightArrow">
          <a:avLst>
            <a:gd name="adj1" fmla="val 70000"/>
            <a:gd name="adj2" fmla="val 5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原始凭证</a:t>
          </a:r>
        </a:p>
        <a:p>
          <a:pPr marL="171450" lvl="1" indent="-171450" algn="l" defTabSz="711200">
            <a:lnSpc>
              <a:spcPct val="90000"/>
            </a:lnSpc>
            <a:spcBef>
              <a:spcPct val="0"/>
            </a:spcBef>
            <a:spcAft>
              <a:spcPct val="15000"/>
            </a:spcAft>
            <a:buChar char="•"/>
          </a:pPr>
          <a:r>
            <a:rPr lang="zh-CN" altLang="en-US" sz="1600" kern="1200" dirty="0"/>
            <a:t>记账凭证</a:t>
          </a:r>
        </a:p>
      </dsp:txBody>
      <dsp:txXfrm>
        <a:off x="1534692" y="507104"/>
        <a:ext cx="1490678" cy="1871032"/>
      </dsp:txXfrm>
    </dsp:sp>
    <dsp:sp modelId="{0D804BCF-8C3C-42CA-9CFE-6CC97AE08AF2}">
      <dsp:nvSpPr>
        <dsp:cNvPr id="0" name=""/>
        <dsp:cNvSpPr/>
      </dsp:nvSpPr>
      <dsp:spPr>
        <a:xfrm>
          <a:off x="5791" y="678169"/>
          <a:ext cx="1528901" cy="1528901"/>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会计凭证</a:t>
          </a:r>
        </a:p>
      </dsp:txBody>
      <dsp:txXfrm>
        <a:off x="229693" y="902071"/>
        <a:ext cx="1081097" cy="1081097"/>
      </dsp:txXfrm>
    </dsp:sp>
    <dsp:sp modelId="{19F484A8-394D-4221-8C36-0FF225D926AE}">
      <dsp:nvSpPr>
        <dsp:cNvPr id="0" name=""/>
        <dsp:cNvSpPr/>
      </dsp:nvSpPr>
      <dsp:spPr>
        <a:xfrm>
          <a:off x="4783607" y="106168"/>
          <a:ext cx="3057802" cy="2672904"/>
        </a:xfrm>
        <a:prstGeom prst="rightArrow">
          <a:avLst>
            <a:gd name="adj1" fmla="val 70000"/>
            <a:gd name="adj2" fmla="val 50000"/>
          </a:avLst>
        </a:prstGeom>
        <a:solidFill>
          <a:schemeClr val="accent5">
            <a:tint val="40000"/>
            <a:alpha val="90000"/>
            <a:hueOff val="-1014570"/>
            <a:satOff val="0"/>
            <a:lumOff val="0"/>
            <a:alphaOff val="0"/>
          </a:schemeClr>
        </a:solidFill>
        <a:ln w="25400" cap="flat" cmpd="sng" algn="ctr">
          <a:solidFill>
            <a:schemeClr val="accent5">
              <a:tint val="40000"/>
              <a:alpha val="90000"/>
              <a:hueOff val="-101457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zh-CN" altLang="en-US" sz="1200" kern="1200" dirty="0"/>
            <a:t>以会计凭证为依据，对全部经济业务进行全面、系统、连续、分类地记录和核算的簿籍，是由专门格式并以一定形式联结在一起的账页所组成的</a:t>
          </a:r>
        </a:p>
      </dsp:txBody>
      <dsp:txXfrm>
        <a:off x="5548058" y="507104"/>
        <a:ext cx="1490678" cy="1871032"/>
      </dsp:txXfrm>
    </dsp:sp>
    <dsp:sp modelId="{4D80D492-3086-4BE6-948E-24D751BFCE81}">
      <dsp:nvSpPr>
        <dsp:cNvPr id="0" name=""/>
        <dsp:cNvSpPr/>
      </dsp:nvSpPr>
      <dsp:spPr>
        <a:xfrm>
          <a:off x="4019156" y="678169"/>
          <a:ext cx="1528901" cy="1528901"/>
        </a:xfrm>
        <a:prstGeom prst="ellipse">
          <a:avLst/>
        </a:prstGeom>
        <a:solidFill>
          <a:schemeClr val="accent5">
            <a:hueOff val="-135530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会计账簿</a:t>
          </a:r>
        </a:p>
      </dsp:txBody>
      <dsp:txXfrm>
        <a:off x="4243058" y="902071"/>
        <a:ext cx="1081097" cy="1081097"/>
      </dsp:txXfrm>
    </dsp:sp>
    <dsp:sp modelId="{23236F9C-E571-4119-8B6F-9F37C3E93055}">
      <dsp:nvSpPr>
        <dsp:cNvPr id="0" name=""/>
        <dsp:cNvSpPr/>
      </dsp:nvSpPr>
      <dsp:spPr>
        <a:xfrm>
          <a:off x="8796973" y="106168"/>
          <a:ext cx="3057802" cy="2672904"/>
        </a:xfrm>
        <a:prstGeom prst="rightArrow">
          <a:avLst>
            <a:gd name="adj1" fmla="val 70000"/>
            <a:gd name="adj2" fmla="val 50000"/>
          </a:avLst>
        </a:prstGeom>
        <a:solidFill>
          <a:schemeClr val="accent5">
            <a:tint val="40000"/>
            <a:alpha val="90000"/>
            <a:hueOff val="-2029141"/>
            <a:satOff val="0"/>
            <a:lumOff val="0"/>
            <a:alphaOff val="0"/>
          </a:schemeClr>
        </a:solidFill>
        <a:ln w="25400" cap="flat" cmpd="sng" algn="ctr">
          <a:solidFill>
            <a:schemeClr val="accent5">
              <a:tint val="40000"/>
              <a:alpha val="90000"/>
              <a:hueOff val="-2029141"/>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资产负债表</a:t>
          </a:r>
        </a:p>
        <a:p>
          <a:pPr marL="171450" lvl="1" indent="-171450" algn="l" defTabSz="711200">
            <a:lnSpc>
              <a:spcPct val="90000"/>
            </a:lnSpc>
            <a:spcBef>
              <a:spcPct val="0"/>
            </a:spcBef>
            <a:spcAft>
              <a:spcPct val="15000"/>
            </a:spcAft>
            <a:buChar char="•"/>
          </a:pPr>
          <a:r>
            <a:rPr lang="zh-CN" altLang="en-US" sz="1600" kern="1200" dirty="0"/>
            <a:t>利润表</a:t>
          </a:r>
        </a:p>
        <a:p>
          <a:pPr marL="171450" lvl="1" indent="-171450" algn="l" defTabSz="711200">
            <a:lnSpc>
              <a:spcPct val="90000"/>
            </a:lnSpc>
            <a:spcBef>
              <a:spcPct val="0"/>
            </a:spcBef>
            <a:spcAft>
              <a:spcPct val="15000"/>
            </a:spcAft>
            <a:buChar char="•"/>
          </a:pPr>
          <a:r>
            <a:rPr lang="zh-CN" altLang="en-US" sz="1600" kern="1200" dirty="0"/>
            <a:t>现金流量表</a:t>
          </a:r>
        </a:p>
      </dsp:txBody>
      <dsp:txXfrm>
        <a:off x="9561423" y="507104"/>
        <a:ext cx="1490678" cy="1871032"/>
      </dsp:txXfrm>
    </dsp:sp>
    <dsp:sp modelId="{6C53B657-D1E5-4386-B13D-FFA07C2C9C2F}">
      <dsp:nvSpPr>
        <dsp:cNvPr id="0" name=""/>
        <dsp:cNvSpPr/>
      </dsp:nvSpPr>
      <dsp:spPr>
        <a:xfrm>
          <a:off x="8032522" y="678169"/>
          <a:ext cx="1528901" cy="1528901"/>
        </a:xfrm>
        <a:prstGeom prst="ellipse">
          <a:avLst/>
        </a:prstGeom>
        <a:solidFill>
          <a:schemeClr val="accent5">
            <a:hueOff val="-2710599"/>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财务会计报告</a:t>
          </a:r>
        </a:p>
      </dsp:txBody>
      <dsp:txXfrm>
        <a:off x="8256424" y="902071"/>
        <a:ext cx="1081097" cy="10810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331A1-8256-49F6-B24E-F61894BE6217}">
      <dsp:nvSpPr>
        <dsp:cNvPr id="0" name=""/>
        <dsp:cNvSpPr/>
      </dsp:nvSpPr>
      <dsp:spPr>
        <a:xfrm>
          <a:off x="3472" y="28109"/>
          <a:ext cx="3385791" cy="6336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发票的开立</a:t>
          </a:r>
        </a:p>
      </dsp:txBody>
      <dsp:txXfrm>
        <a:off x="3472" y="28109"/>
        <a:ext cx="3385791" cy="633600"/>
      </dsp:txXfrm>
    </dsp:sp>
    <dsp:sp modelId="{1820BAAE-58AD-4B54-8486-98CC95411A57}">
      <dsp:nvSpPr>
        <dsp:cNvPr id="0" name=""/>
        <dsp:cNvSpPr/>
      </dsp:nvSpPr>
      <dsp:spPr>
        <a:xfrm>
          <a:off x="3472" y="661709"/>
          <a:ext cx="3385791" cy="4468859"/>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zh-CN" altLang="en-US" sz="1500" b="1" u="none" kern="1200" dirty="0"/>
            <a:t>发票的作用：</a:t>
          </a:r>
          <a:r>
            <a:rPr lang="zh-CN" altLang="en-US" sz="1500" u="none" kern="1200" dirty="0"/>
            <a:t>发票是购买方的支出依据，是销售方的收入凭证，是财政、税务和审计部门的检查依据</a:t>
          </a:r>
        </a:p>
        <a:p>
          <a:pPr marL="114300" lvl="1" indent="-114300" algn="l" defTabSz="666750">
            <a:lnSpc>
              <a:spcPct val="90000"/>
            </a:lnSpc>
            <a:spcBef>
              <a:spcPct val="0"/>
            </a:spcBef>
            <a:spcAft>
              <a:spcPct val="15000"/>
            </a:spcAft>
            <a:buChar char="•"/>
          </a:pPr>
          <a:r>
            <a:rPr lang="zh-CN" altLang="en-US" sz="1500" b="1" kern="1200" dirty="0">
              <a:solidFill>
                <a:prstClr val="black">
                  <a:hueOff val="0"/>
                  <a:satOff val="0"/>
                  <a:lumOff val="0"/>
                  <a:alphaOff val="0"/>
                </a:prstClr>
              </a:solidFill>
              <a:latin typeface="Arial"/>
              <a:ea typeface="微软雅黑"/>
              <a:cs typeface="+mn-cs"/>
            </a:rPr>
            <a:t>发票开立的规定</a:t>
          </a:r>
        </a:p>
        <a:p>
          <a:pPr marL="228600" lvl="2" indent="-114300" algn="l" defTabSz="666750">
            <a:lnSpc>
              <a:spcPct val="90000"/>
            </a:lnSpc>
            <a:spcBef>
              <a:spcPct val="0"/>
            </a:spcBef>
            <a:spcAft>
              <a:spcPct val="15000"/>
            </a:spcAft>
            <a:buFont typeface="Wingdings" panose="05000000000000000000" pitchFamily="2" charset="2"/>
            <a:buChar char="Ø"/>
          </a:pPr>
          <a:r>
            <a:rPr lang="zh-CN" altLang="en-US" sz="1500" b="1" kern="1200" dirty="0"/>
            <a:t>税收征收管理法</a:t>
          </a:r>
          <a:r>
            <a:rPr lang="zh-CN" altLang="en-US" sz="1500" kern="1200" dirty="0"/>
            <a:t>： </a:t>
          </a:r>
          <a:r>
            <a:rPr lang="zh-CN" altLang="en-US" sz="1500" u="none" kern="1200" dirty="0"/>
            <a:t>单位、个人在购销商品、提供或者接受经营服务以及从事其他经营活动中，应当按照规定开具、使用、取得发票。</a:t>
          </a:r>
        </a:p>
        <a:p>
          <a:pPr marL="228600" lvl="2" indent="-114300" algn="l" defTabSz="666750">
            <a:lnSpc>
              <a:spcPct val="90000"/>
            </a:lnSpc>
            <a:spcBef>
              <a:spcPct val="0"/>
            </a:spcBef>
            <a:spcAft>
              <a:spcPct val="15000"/>
            </a:spcAft>
            <a:buFont typeface="Wingdings" panose="05000000000000000000" pitchFamily="2" charset="2"/>
            <a:buChar char="Ø"/>
          </a:pPr>
          <a:r>
            <a:rPr lang="zh-CN" altLang="en-US" sz="1500" b="1" u="none" kern="1200" dirty="0"/>
            <a:t>中华人民共和国发票管理办法：</a:t>
          </a:r>
          <a:r>
            <a:rPr lang="zh-CN" altLang="en-US" sz="1500" u="none" kern="1200" dirty="0"/>
            <a:t>销售商品、提供服务以及从事其他经营活动的单位和个人，对外发生经营业务收取款项，收款方应当向付款方开具发票。</a:t>
          </a:r>
        </a:p>
        <a:p>
          <a:pPr marL="171450" lvl="1" indent="-171450" algn="l" defTabSz="711200">
            <a:lnSpc>
              <a:spcPct val="90000"/>
            </a:lnSpc>
            <a:spcBef>
              <a:spcPct val="0"/>
            </a:spcBef>
            <a:spcAft>
              <a:spcPct val="15000"/>
            </a:spcAft>
            <a:buChar char="•"/>
          </a:pPr>
          <a:endParaRPr lang="zh-CN" altLang="en-US" sz="1600" u="sng" kern="1200" dirty="0"/>
        </a:p>
      </dsp:txBody>
      <dsp:txXfrm>
        <a:off x="3472" y="661709"/>
        <a:ext cx="3385791" cy="4468859"/>
      </dsp:txXfrm>
    </dsp:sp>
    <dsp:sp modelId="{5B30A796-BA84-4997-9F09-F07CE9B23442}">
      <dsp:nvSpPr>
        <dsp:cNvPr id="0" name=""/>
        <dsp:cNvSpPr/>
      </dsp:nvSpPr>
      <dsp:spPr>
        <a:xfrm>
          <a:off x="3863274" y="28109"/>
          <a:ext cx="3385791" cy="633600"/>
        </a:xfrm>
        <a:prstGeom prst="rect">
          <a:avLst/>
        </a:prstGeom>
        <a:gradFill rotWithShape="0">
          <a:gsLst>
            <a:gs pos="0">
              <a:schemeClr val="accent5">
                <a:hueOff val="-1355300"/>
                <a:satOff val="0"/>
                <a:lumOff val="0"/>
                <a:alphaOff val="0"/>
                <a:shade val="51000"/>
                <a:satMod val="130000"/>
              </a:schemeClr>
            </a:gs>
            <a:gs pos="80000">
              <a:schemeClr val="accent5">
                <a:hueOff val="-1355300"/>
                <a:satOff val="0"/>
                <a:lumOff val="0"/>
                <a:alphaOff val="0"/>
                <a:shade val="93000"/>
                <a:satMod val="130000"/>
              </a:schemeClr>
            </a:gs>
            <a:gs pos="100000">
              <a:schemeClr val="accent5">
                <a:hueOff val="-1355300"/>
                <a:satOff val="0"/>
                <a:lumOff val="0"/>
                <a:alphaOff val="0"/>
                <a:shade val="94000"/>
                <a:satMod val="135000"/>
              </a:schemeClr>
            </a:gs>
          </a:gsLst>
          <a:lin ang="16200000" scaled="0"/>
        </a:gradFill>
        <a:ln w="9525" cap="flat" cmpd="sng" algn="ctr">
          <a:solidFill>
            <a:schemeClr val="accent5">
              <a:hueOff val="-135530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发票的类型</a:t>
          </a:r>
        </a:p>
      </dsp:txBody>
      <dsp:txXfrm>
        <a:off x="3863274" y="28109"/>
        <a:ext cx="3385791" cy="633600"/>
      </dsp:txXfrm>
    </dsp:sp>
    <dsp:sp modelId="{2C498AB5-A1EA-4509-AB2D-ECBE70D6292E}">
      <dsp:nvSpPr>
        <dsp:cNvPr id="0" name=""/>
        <dsp:cNvSpPr/>
      </dsp:nvSpPr>
      <dsp:spPr>
        <a:xfrm>
          <a:off x="3863274" y="661709"/>
          <a:ext cx="3385791" cy="4468859"/>
        </a:xfrm>
        <a:prstGeom prst="rect">
          <a:avLst/>
        </a:prstGeom>
        <a:solidFill>
          <a:schemeClr val="accent5">
            <a:tint val="40000"/>
            <a:alpha val="90000"/>
            <a:hueOff val="-1014570"/>
            <a:satOff val="0"/>
            <a:lumOff val="0"/>
            <a:alphaOff val="0"/>
          </a:schemeClr>
        </a:solidFill>
        <a:ln w="9525" cap="flat" cmpd="sng" algn="ctr">
          <a:solidFill>
            <a:schemeClr val="accent5">
              <a:tint val="40000"/>
              <a:alpha val="90000"/>
              <a:hueOff val="-101457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t>增值税普通发票</a:t>
          </a:r>
          <a:r>
            <a:rPr lang="zh-CN" altLang="en-US" sz="1800" kern="1200" dirty="0"/>
            <a:t>：小规模纳税人使用（年应征增值税销售额在</a:t>
          </a:r>
          <a:r>
            <a:rPr lang="en-US" altLang="zh-CN" sz="1800" kern="1200" dirty="0"/>
            <a:t>500</a:t>
          </a:r>
          <a:r>
            <a:rPr lang="zh-CN" altLang="en-US" sz="1800" kern="1200" dirty="0"/>
            <a:t>万元以下）</a:t>
          </a:r>
        </a:p>
        <a:p>
          <a:pPr marL="171450" lvl="1" indent="-171450" algn="l" defTabSz="800100">
            <a:lnSpc>
              <a:spcPct val="90000"/>
            </a:lnSpc>
            <a:spcBef>
              <a:spcPct val="0"/>
            </a:spcBef>
            <a:spcAft>
              <a:spcPct val="15000"/>
            </a:spcAft>
            <a:buChar char="•"/>
          </a:pPr>
          <a:r>
            <a:rPr lang="zh-CN" altLang="en-US" sz="1800" b="1" kern="1200" dirty="0"/>
            <a:t>增值税专用发票</a:t>
          </a:r>
          <a:r>
            <a:rPr lang="zh-CN" altLang="en-US" sz="1800" kern="1200" dirty="0"/>
            <a:t>：一般纳税人使用（年应征增值税销售额超过</a:t>
          </a:r>
          <a:r>
            <a:rPr lang="en-US" altLang="zh-CN" sz="1800" kern="1200" dirty="0"/>
            <a:t>500</a:t>
          </a:r>
          <a:r>
            <a:rPr lang="zh-CN" altLang="en-US" sz="1800" kern="1200" dirty="0"/>
            <a:t>万元）</a:t>
          </a:r>
        </a:p>
        <a:p>
          <a:pPr marL="171450" lvl="1" indent="-171450" algn="l" defTabSz="800100">
            <a:lnSpc>
              <a:spcPct val="90000"/>
            </a:lnSpc>
            <a:spcBef>
              <a:spcPct val="0"/>
            </a:spcBef>
            <a:spcAft>
              <a:spcPct val="15000"/>
            </a:spcAft>
            <a:buChar char="•"/>
          </a:pPr>
          <a:r>
            <a:rPr lang="zh-CN" altLang="en-US" sz="1800" b="1" kern="1200" dirty="0"/>
            <a:t>二者的区别</a:t>
          </a:r>
          <a:r>
            <a:rPr lang="zh-CN" altLang="en-US" sz="1800" kern="1200" dirty="0"/>
            <a:t>：</a:t>
          </a:r>
        </a:p>
        <a:p>
          <a:pPr marL="171450" lvl="1" indent="-171450" algn="l" defTabSz="800100">
            <a:lnSpc>
              <a:spcPct val="90000"/>
            </a:lnSpc>
            <a:spcBef>
              <a:spcPct val="0"/>
            </a:spcBef>
            <a:spcAft>
              <a:spcPct val="15000"/>
            </a:spcAft>
            <a:buFont typeface="Wingdings" panose="05000000000000000000" pitchFamily="2" charset="2"/>
            <a:buChar char="Ø"/>
          </a:pPr>
          <a:r>
            <a:rPr lang="zh-CN" altLang="en-US" sz="1800" kern="1200" dirty="0"/>
            <a:t>购货方需填写信息不同</a:t>
          </a:r>
        </a:p>
        <a:p>
          <a:pPr marL="171450" lvl="1" indent="-171450" algn="l" defTabSz="800100">
            <a:lnSpc>
              <a:spcPct val="90000"/>
            </a:lnSpc>
            <a:spcBef>
              <a:spcPct val="0"/>
            </a:spcBef>
            <a:spcAft>
              <a:spcPct val="15000"/>
            </a:spcAft>
            <a:buFont typeface="Wingdings" panose="05000000000000000000" pitchFamily="2" charset="2"/>
            <a:buChar char="Ø"/>
          </a:pPr>
          <a:r>
            <a:rPr lang="zh-CN" altLang="en-US" sz="1800" kern="1200" dirty="0"/>
            <a:t>专票可抵扣，普票不可抵扣</a:t>
          </a:r>
        </a:p>
        <a:p>
          <a:pPr marL="171450" lvl="1" indent="-171450" algn="l" defTabSz="800100">
            <a:lnSpc>
              <a:spcPct val="90000"/>
            </a:lnSpc>
            <a:spcBef>
              <a:spcPct val="0"/>
            </a:spcBef>
            <a:spcAft>
              <a:spcPct val="15000"/>
            </a:spcAft>
            <a:buFont typeface="Wingdings" panose="05000000000000000000" pitchFamily="2" charset="2"/>
            <a:buNone/>
          </a:pPr>
          <a:endParaRPr lang="zh-CN" altLang="en-US" sz="1800" kern="1200" dirty="0"/>
        </a:p>
        <a:p>
          <a:pPr marL="171450" lvl="1" indent="-171450" algn="l" defTabSz="800100">
            <a:lnSpc>
              <a:spcPct val="90000"/>
            </a:lnSpc>
            <a:spcBef>
              <a:spcPct val="0"/>
            </a:spcBef>
            <a:spcAft>
              <a:spcPct val="15000"/>
            </a:spcAft>
            <a:buFont typeface="Wingdings" panose="05000000000000000000" pitchFamily="2" charset="2"/>
            <a:buChar char="Ø"/>
          </a:pPr>
          <a:endParaRPr lang="zh-CN" altLang="en-US" sz="1800" kern="1200" dirty="0"/>
        </a:p>
      </dsp:txBody>
      <dsp:txXfrm>
        <a:off x="3863274" y="661709"/>
        <a:ext cx="3385791" cy="4468859"/>
      </dsp:txXfrm>
    </dsp:sp>
    <dsp:sp modelId="{8805BA2F-6D5E-4518-84E4-6BD4E8C8D92E}">
      <dsp:nvSpPr>
        <dsp:cNvPr id="0" name=""/>
        <dsp:cNvSpPr/>
      </dsp:nvSpPr>
      <dsp:spPr>
        <a:xfrm>
          <a:off x="7723076" y="28109"/>
          <a:ext cx="3385791" cy="633600"/>
        </a:xfrm>
        <a:prstGeom prst="rect">
          <a:avLst/>
        </a:prstGeom>
        <a:gradFill rotWithShape="0">
          <a:gsLst>
            <a:gs pos="0">
              <a:schemeClr val="accent5">
                <a:hueOff val="-2710599"/>
                <a:satOff val="0"/>
                <a:lumOff val="0"/>
                <a:alphaOff val="0"/>
                <a:shade val="51000"/>
                <a:satMod val="130000"/>
              </a:schemeClr>
            </a:gs>
            <a:gs pos="80000">
              <a:schemeClr val="accent5">
                <a:hueOff val="-2710599"/>
                <a:satOff val="0"/>
                <a:lumOff val="0"/>
                <a:alphaOff val="0"/>
                <a:shade val="93000"/>
                <a:satMod val="130000"/>
              </a:schemeClr>
            </a:gs>
            <a:gs pos="100000">
              <a:schemeClr val="accent5">
                <a:hueOff val="-2710599"/>
                <a:satOff val="0"/>
                <a:lumOff val="0"/>
                <a:alphaOff val="0"/>
                <a:shade val="94000"/>
                <a:satMod val="135000"/>
              </a:schemeClr>
            </a:gs>
          </a:gsLst>
          <a:lin ang="16200000" scaled="0"/>
        </a:gradFill>
        <a:ln w="9525" cap="flat" cmpd="sng" algn="ctr">
          <a:solidFill>
            <a:schemeClr val="accent5">
              <a:hueOff val="-2710599"/>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prstClr val="white"/>
              </a:solidFill>
              <a:latin typeface="Arial"/>
              <a:ea typeface="微软雅黑"/>
              <a:cs typeface="+mn-cs"/>
            </a:rPr>
            <a:t>发票的联次</a:t>
          </a:r>
        </a:p>
      </dsp:txBody>
      <dsp:txXfrm>
        <a:off x="7723076" y="28109"/>
        <a:ext cx="3385791" cy="633600"/>
      </dsp:txXfrm>
    </dsp:sp>
    <dsp:sp modelId="{21B1D22B-C2E3-4AE1-9F8D-5016AB70A6B2}">
      <dsp:nvSpPr>
        <dsp:cNvPr id="0" name=""/>
        <dsp:cNvSpPr/>
      </dsp:nvSpPr>
      <dsp:spPr>
        <a:xfrm>
          <a:off x="7723076" y="661709"/>
          <a:ext cx="3385791" cy="4468859"/>
        </a:xfrm>
        <a:prstGeom prst="rect">
          <a:avLst/>
        </a:prstGeom>
        <a:solidFill>
          <a:schemeClr val="accent5">
            <a:tint val="40000"/>
            <a:alpha val="90000"/>
            <a:hueOff val="-2029141"/>
            <a:satOff val="0"/>
            <a:lumOff val="0"/>
            <a:alphaOff val="0"/>
          </a:schemeClr>
        </a:solidFill>
        <a:ln w="9525" cap="flat" cmpd="sng" algn="ctr">
          <a:solidFill>
            <a:schemeClr val="accent5">
              <a:tint val="40000"/>
              <a:alpha val="90000"/>
              <a:hueOff val="-2029141"/>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t>记账联</a:t>
          </a:r>
          <a:r>
            <a:rPr lang="zh-CN" altLang="en-US" sz="1800" kern="1200" dirty="0"/>
            <a:t>：作为销售方核算销售收入和增值税销项税额的记账凭证</a:t>
          </a:r>
        </a:p>
        <a:p>
          <a:pPr marL="171450" lvl="1" indent="-171450" algn="l" defTabSz="800100">
            <a:lnSpc>
              <a:spcPct val="90000"/>
            </a:lnSpc>
            <a:spcBef>
              <a:spcPct val="0"/>
            </a:spcBef>
            <a:spcAft>
              <a:spcPct val="15000"/>
            </a:spcAft>
            <a:buChar char="•"/>
          </a:pPr>
          <a:r>
            <a:rPr lang="zh-CN" altLang="en-US" sz="1800" b="1" kern="1200" dirty="0"/>
            <a:t>发票联</a:t>
          </a:r>
          <a:r>
            <a:rPr lang="zh-CN" altLang="en-US" sz="1800" kern="1200" dirty="0"/>
            <a:t>：作为购买方核算采购成本和增值税进项税额的记账凭证</a:t>
          </a:r>
        </a:p>
        <a:p>
          <a:pPr marL="171450" lvl="1" indent="-171450" algn="l" defTabSz="800100">
            <a:lnSpc>
              <a:spcPct val="90000"/>
            </a:lnSpc>
            <a:spcBef>
              <a:spcPct val="0"/>
            </a:spcBef>
            <a:spcAft>
              <a:spcPct val="15000"/>
            </a:spcAft>
            <a:buChar char="•"/>
          </a:pPr>
          <a:r>
            <a:rPr lang="zh-CN" altLang="en-US" sz="1800" b="1" kern="1200" dirty="0"/>
            <a:t>抵扣联</a:t>
          </a:r>
          <a:r>
            <a:rPr lang="zh-CN" altLang="en-US" sz="1800" kern="1200" dirty="0"/>
            <a:t>：作为购买方报送主管税务机关认证和留存备查的凭证（专用）</a:t>
          </a:r>
        </a:p>
      </dsp:txBody>
      <dsp:txXfrm>
        <a:off x="7723076" y="661709"/>
        <a:ext cx="3385791" cy="4468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42FE4-C45E-CC49-9713-4748D2C2EE60}" type="datetimeFigureOut">
              <a:rPr kumimoji="1" lang="zh-CN" altLang="en-US" smtClean="0"/>
              <a:t>2019/6/21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46E8EE-09D5-4042-91E1-A46F89677BB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59F5F-EDB5-9F44-9E46-0AF21B871096}" type="datetimeFigureOut">
              <a:rPr kumimoji="1" lang="zh-CN" altLang="en-US" smtClean="0"/>
              <a:t>2019/6/21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1039-76F5-E749-A787-5F8EFD12889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8231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73939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66633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2061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89399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7627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56304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1393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32581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51251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9201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6938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79907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4222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9767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03202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38510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09600" y="6363344"/>
            <a:ext cx="2844800" cy="365125"/>
          </a:xfrm>
        </p:spPr>
        <p:txBody>
          <a:bodyPr/>
          <a:lstStyle/>
          <a:p>
            <a:fld id="{56EB5E9C-AC1F-42E7-A45A-3294A7FB990B}" type="datetime1">
              <a:rPr lang="zh-CN" altLang="en-US" smtClean="0">
                <a:solidFill>
                  <a:prstClr val="black">
                    <a:tint val="75000"/>
                  </a:prstClr>
                </a:solidFill>
              </a:rPr>
              <a:t>2019/6/21</a:t>
            </a:fld>
            <a:endParaRPr lang="zh-CN" altLang="en-US">
              <a:solidFill>
                <a:prstClr val="black">
                  <a:tint val="75000"/>
                </a:prstClr>
              </a:solidFill>
            </a:endParaRPr>
          </a:p>
        </p:txBody>
      </p:sp>
      <p:sp>
        <p:nvSpPr>
          <p:cNvPr id="4" name="页脚占位符 3"/>
          <p:cNvSpPr>
            <a:spLocks noGrp="1"/>
          </p:cNvSpPr>
          <p:nvPr>
            <p:ph type="ftr" sz="quarter" idx="11"/>
          </p:nvPr>
        </p:nvSpPr>
        <p:spPr>
          <a:xfrm>
            <a:off x="4115587" y="6363344"/>
            <a:ext cx="3860800" cy="365125"/>
          </a:xfrm>
        </p:spPr>
        <p:txBody>
          <a:bodyPr vert="horz" lIns="76618" tIns="38309" rIns="76618" bIns="38309" rtlCol="0" anchor="ctr"/>
          <a:lstStyle>
            <a:lvl1pPr>
              <a:defRPr lang="en-US" altLang="zh-CN" smtClean="0">
                <a:solidFill>
                  <a:prstClr val="white">
                    <a:lumMod val="65000"/>
                  </a:prstClr>
                </a:solidFill>
                <a:latin typeface="Calibri"/>
              </a:defRPr>
            </a:lvl1pPr>
          </a:lstStyle>
          <a:p>
            <a:endParaRPr lang="zh-CN" altLang="en-US"/>
          </a:p>
        </p:txBody>
      </p:sp>
      <p:sp>
        <p:nvSpPr>
          <p:cNvPr id="22" name="灯片编号占位符 4"/>
          <p:cNvSpPr>
            <a:spLocks noGrp="1"/>
          </p:cNvSpPr>
          <p:nvPr>
            <p:ph type="sldNum" sz="quarter" idx="12"/>
          </p:nvPr>
        </p:nvSpPr>
        <p:spPr>
          <a:xfrm>
            <a:off x="9264764" y="6351789"/>
            <a:ext cx="1850728" cy="376667"/>
          </a:xfrm>
        </p:spPr>
        <p:txBody>
          <a:bodyPr vert="horz" lIns="102156" tIns="51076" rIns="102156" bIns="51076" rtlCol="0" anchor="ctr"/>
          <a:lstStyle>
            <a:lvl1pPr algn="r">
              <a:defRPr lang="zh-CN" altLang="en-US" smtClean="0"/>
            </a:lvl1pPr>
          </a:lstStyle>
          <a:p>
            <a:fld id="{0C913308-F349-4B6D-A68A-DD1791B4A57B}" type="slidenum">
              <a:rPr>
                <a:solidFill>
                  <a:prstClr val="black">
                    <a:tint val="75000"/>
                  </a:prstClr>
                </a:solidFill>
              </a:rPr>
              <a:t>‹#›</a:t>
            </a:fld>
            <a:endParaRPr>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09303" y="356659"/>
            <a:ext cx="7863029" cy="440676"/>
          </a:xfrm>
        </p:spPr>
        <p:txBody>
          <a:bodyPr vert="horz" lIns="68580" tIns="34290" rIns="68580" bIns="34290" rtlCol="0" anchor="ctr">
            <a:noAutofit/>
          </a:bodyPr>
          <a:lstStyle>
            <a:lvl1pPr algn="l">
              <a:defRPr lang="zh-CN" altLang="en-US" sz="2935" b="0" i="0" baseline="0" dirty="0">
                <a:solidFill>
                  <a:schemeClr val="tx1">
                    <a:lumMod val="65000"/>
                    <a:lumOff val="35000"/>
                  </a:schemeClr>
                </a:solidFill>
                <a:effectLst/>
                <a:latin typeface="微软雅黑" pitchFamily="34" charset="-122"/>
                <a:ea typeface="微软雅黑" pitchFamily="34" charset="-122"/>
              </a:defRPr>
            </a:lvl1pPr>
          </a:lstStyle>
          <a:p>
            <a:pPr lvl="0" defTabSz="685165">
              <a:lnSpc>
                <a:spcPct val="90000"/>
              </a:lnSpc>
            </a:pPr>
            <a:r>
              <a:rPr lang="zh-CN" altLang="en-US" dirty="0"/>
              <a:t>单击此处编辑母版标题样式</a:t>
            </a:r>
          </a:p>
        </p:txBody>
      </p:sp>
      <p:sp>
        <p:nvSpPr>
          <p:cNvPr id="34" name="矩形 33"/>
          <p:cNvSpPr/>
          <p:nvPr userDrawn="1"/>
        </p:nvSpPr>
        <p:spPr>
          <a:xfrm>
            <a:off x="14778" y="0"/>
            <a:ext cx="12192000" cy="6858000"/>
          </a:xfrm>
          <a:prstGeom prst="rect">
            <a:avLst/>
          </a:prstGeom>
          <a:solidFill>
            <a:srgbClr val="FFFFFF">
              <a:alpha val="9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接连接符 11"/>
          <p:cNvCxnSpPr/>
          <p:nvPr/>
        </p:nvCxnSpPr>
        <p:spPr>
          <a:xfrm>
            <a:off x="1209303" y="872088"/>
            <a:ext cx="10631598" cy="0"/>
          </a:xfrm>
          <a:prstGeom prst="line">
            <a:avLst/>
          </a:prstGeom>
          <a:ln w="19050" cmpd="sng">
            <a:gradFill flip="none" rotWithShape="1">
              <a:gsLst>
                <a:gs pos="0">
                  <a:srgbClr val="FD5A1E"/>
                </a:gs>
                <a:gs pos="100000">
                  <a:srgbClr val="FCAB1F"/>
                </a:gs>
              </a:gsLst>
              <a:path path="circle">
                <a:fillToRect r="100000" b="100000"/>
              </a:path>
              <a:tileRect l="-100000" t="-100000"/>
            </a:gradFill>
          </a:ln>
          <a:effectLst/>
        </p:spPr>
        <p:style>
          <a:lnRef idx="2">
            <a:schemeClr val="accent1"/>
          </a:lnRef>
          <a:fillRef idx="0">
            <a:schemeClr val="accent1"/>
          </a:fillRef>
          <a:effectRef idx="1">
            <a:schemeClr val="accent1"/>
          </a:effectRef>
          <a:fontRef idx="minor">
            <a:schemeClr val="tx1"/>
          </a:fontRef>
        </p:style>
      </p:cxnSp>
      <p:sp>
        <p:nvSpPr>
          <p:cNvPr id="3" name="日期占位符 2"/>
          <p:cNvSpPr>
            <a:spLocks noGrp="1"/>
          </p:cNvSpPr>
          <p:nvPr>
            <p:ph type="dt" sz="half" idx="10"/>
          </p:nvPr>
        </p:nvSpPr>
        <p:spPr/>
        <p:txBody>
          <a:bodyPr/>
          <a:lstStyle/>
          <a:p>
            <a:fld id="{EB07929B-3EFA-49E3-83F8-B3B944EC6D57}" type="datetime1">
              <a:rPr lang="zh-CN" altLang="en-US" smtClean="0">
                <a:solidFill>
                  <a:prstClr val="black">
                    <a:tint val="75000"/>
                  </a:prstClr>
                </a:solidFill>
              </a:rPr>
              <a:t>2019/6/21</a:t>
            </a:fld>
            <a:endParaRPr lang="zh-CN" altLang="en-US">
              <a:solidFill>
                <a:prstClr val="black">
                  <a:tint val="75000"/>
                </a:prstClr>
              </a:solidFill>
            </a:endParaRPr>
          </a:p>
        </p:txBody>
      </p:sp>
      <p:sp>
        <p:nvSpPr>
          <p:cNvPr id="5" name="灯片编号占位符 4"/>
          <p:cNvSpPr>
            <a:spLocks noGrp="1"/>
          </p:cNvSpPr>
          <p:nvPr>
            <p:ph type="sldNum" sz="quarter" idx="12"/>
          </p:nvPr>
        </p:nvSpPr>
        <p:spPr>
          <a:xfrm>
            <a:off x="11715890" y="6451767"/>
            <a:ext cx="490888" cy="406233"/>
          </a:xfrm>
        </p:spPr>
        <p:txBody>
          <a:bodyPr/>
          <a:lstStyle>
            <a:lvl1pPr algn="ctr">
              <a:defRPr sz="1865">
                <a:latin typeface="Impact" pitchFamily="34" charset="0"/>
              </a:defRPr>
            </a:lvl1pPr>
          </a:lstStyle>
          <a:p>
            <a:fld id="{FCC3A858-5ED0-4B4A-8756-97846365D733}" type="slidenum">
              <a:rPr lang="zh-CN" altLang="en-US" smtClean="0">
                <a:solidFill>
                  <a:prstClr val="black">
                    <a:tint val="75000"/>
                  </a:prstClr>
                </a:solidFill>
              </a:rPr>
              <a:t>‹#›</a:t>
            </a:fld>
            <a:endParaRPr lang="zh-CN" altLang="en-US">
              <a:solidFill>
                <a:prstClr val="black">
                  <a:tint val="75000"/>
                </a:prstClr>
              </a:solidFill>
            </a:endParaRPr>
          </a:p>
        </p:txBody>
      </p:sp>
      <p:pic>
        <p:nvPicPr>
          <p:cNvPr id="11" name="图片 10"/>
          <p:cNvPicPr>
            <a:picLocks noChangeAspect="1"/>
          </p:cNvPicPr>
          <p:nvPr userDrawn="1"/>
        </p:nvPicPr>
        <p:blipFill>
          <a:blip r:embed="rId2"/>
          <a:stretch>
            <a:fillRect/>
          </a:stretch>
        </p:blipFill>
        <p:spPr>
          <a:xfrm>
            <a:off x="9754494" y="320752"/>
            <a:ext cx="2026526" cy="529200"/>
          </a:xfrm>
          <a:prstGeom prst="rect">
            <a:avLst/>
          </a:prstGeom>
        </p:spPr>
      </p:pic>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2992" y="338427"/>
            <a:ext cx="571655" cy="52856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4900" y="-691377"/>
            <a:ext cx="8444241" cy="7807675"/>
          </a:xfrm>
          <a:prstGeom prst="rect">
            <a:avLst/>
          </a:prstGeom>
        </p:spPr>
      </p:pic>
      <p:sp>
        <p:nvSpPr>
          <p:cNvPr id="2" name="标题 1"/>
          <p:cNvSpPr>
            <a:spLocks noGrp="1"/>
          </p:cNvSpPr>
          <p:nvPr>
            <p:ph type="title"/>
          </p:nvPr>
        </p:nvSpPr>
        <p:spPr>
          <a:xfrm>
            <a:off x="1209303" y="356659"/>
            <a:ext cx="7863029" cy="440676"/>
          </a:xfrm>
        </p:spPr>
        <p:txBody>
          <a:bodyPr vert="horz" lIns="68580" tIns="34290" rIns="68580" bIns="34290" rtlCol="0" anchor="ctr">
            <a:noAutofit/>
          </a:bodyPr>
          <a:lstStyle>
            <a:lvl1pPr algn="l">
              <a:defRPr lang="zh-CN" altLang="en-US" sz="2935" b="0" i="0" baseline="0" dirty="0">
                <a:solidFill>
                  <a:schemeClr val="tx1">
                    <a:lumMod val="65000"/>
                    <a:lumOff val="35000"/>
                  </a:schemeClr>
                </a:solidFill>
                <a:effectLst/>
                <a:latin typeface="微软雅黑" pitchFamily="34" charset="-122"/>
                <a:ea typeface="微软雅黑" pitchFamily="34" charset="-122"/>
              </a:defRPr>
            </a:lvl1pPr>
          </a:lstStyle>
          <a:p>
            <a:pPr lvl="0" defTabSz="685165">
              <a:lnSpc>
                <a:spcPct val="90000"/>
              </a:lnSpc>
            </a:pPr>
            <a:r>
              <a:rPr lang="zh-CN" altLang="en-US" dirty="0"/>
              <a:t>单击此处编辑母版标题样式</a:t>
            </a:r>
          </a:p>
        </p:txBody>
      </p:sp>
      <p:sp>
        <p:nvSpPr>
          <p:cNvPr id="34" name="矩形 33"/>
          <p:cNvSpPr/>
          <p:nvPr userDrawn="1"/>
        </p:nvSpPr>
        <p:spPr>
          <a:xfrm>
            <a:off x="0" y="0"/>
            <a:ext cx="12192000" cy="6968466"/>
          </a:xfrm>
          <a:prstGeom prst="rect">
            <a:avLst/>
          </a:prstGeom>
          <a:solidFill>
            <a:srgbClr val="FFFFFF">
              <a:alpha val="7451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接连接符 11"/>
          <p:cNvCxnSpPr/>
          <p:nvPr/>
        </p:nvCxnSpPr>
        <p:spPr>
          <a:xfrm>
            <a:off x="1209303" y="872088"/>
            <a:ext cx="10631598" cy="0"/>
          </a:xfrm>
          <a:prstGeom prst="line">
            <a:avLst/>
          </a:prstGeom>
          <a:ln w="15875" cmpd="sng">
            <a:gradFill flip="none" rotWithShape="1">
              <a:gsLst>
                <a:gs pos="0">
                  <a:srgbClr val="FD5A1E"/>
                </a:gs>
                <a:gs pos="100000">
                  <a:srgbClr val="FCAB1F"/>
                </a:gs>
              </a:gsLst>
              <a:path path="circle">
                <a:fillToRect r="100000" b="100000"/>
              </a:path>
              <a:tileRect l="-100000" t="-100000"/>
            </a:gradFill>
          </a:ln>
          <a:effectLst/>
        </p:spPr>
        <p:style>
          <a:lnRef idx="2">
            <a:schemeClr val="accent1"/>
          </a:lnRef>
          <a:fillRef idx="0">
            <a:schemeClr val="accent1"/>
          </a:fillRef>
          <a:effectRef idx="1">
            <a:schemeClr val="accent1"/>
          </a:effectRef>
          <a:fontRef idx="minor">
            <a:schemeClr val="tx1"/>
          </a:fontRef>
        </p:style>
      </p:cxn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2992" y="338427"/>
            <a:ext cx="571655" cy="528561"/>
          </a:xfrm>
          <a:prstGeom prst="rect">
            <a:avLst/>
          </a:prstGeom>
        </p:spPr>
      </p:pic>
      <p:pic>
        <p:nvPicPr>
          <p:cNvPr id="29" name="图片 28"/>
          <p:cNvPicPr>
            <a:picLocks noChangeAspect="1"/>
          </p:cNvPicPr>
          <p:nvPr userDrawn="1"/>
        </p:nvPicPr>
        <p:blipFill>
          <a:blip r:embed="rId3"/>
          <a:stretch>
            <a:fillRect/>
          </a:stretch>
        </p:blipFill>
        <p:spPr>
          <a:xfrm>
            <a:off x="9754494" y="320752"/>
            <a:ext cx="2026526" cy="529200"/>
          </a:xfrm>
          <a:prstGeom prst="rect">
            <a:avLst/>
          </a:prstGeom>
        </p:spPr>
      </p:pic>
      <p:sp>
        <p:nvSpPr>
          <p:cNvPr id="3" name="日期占位符 2"/>
          <p:cNvSpPr>
            <a:spLocks noGrp="1"/>
          </p:cNvSpPr>
          <p:nvPr>
            <p:ph type="dt" sz="half" idx="10"/>
          </p:nvPr>
        </p:nvSpPr>
        <p:spPr/>
        <p:txBody>
          <a:bodyPr/>
          <a:lstStyle/>
          <a:p>
            <a:fld id="{C5913117-710D-4CE1-AE2D-E89A1B0C5575}" type="datetime1">
              <a:rPr lang="zh-CN" altLang="en-US" smtClean="0">
                <a:solidFill>
                  <a:prstClr val="black">
                    <a:tint val="75000"/>
                  </a:prstClr>
                </a:solidFill>
              </a:rPr>
              <a:t>2019/6/21</a:t>
            </a:fld>
            <a:endParaRPr lang="zh-CN" altLang="en-US">
              <a:solidFill>
                <a:prstClr val="black">
                  <a:tint val="75000"/>
                </a:prstClr>
              </a:solidFill>
            </a:endParaRPr>
          </a:p>
        </p:txBody>
      </p:sp>
      <p:sp>
        <p:nvSpPr>
          <p:cNvPr id="4" name="页脚占位符 3"/>
          <p:cNvSpPr>
            <a:spLocks noGrp="1"/>
          </p:cNvSpPr>
          <p:nvPr>
            <p:ph type="ftr" sz="quarter" idx="11"/>
          </p:nvPr>
        </p:nvSpPr>
        <p:spPr>
          <a:xfrm>
            <a:off x="4165600" y="6388020"/>
            <a:ext cx="3860800" cy="365125"/>
          </a:xfrm>
        </p:spPr>
        <p:txBody>
          <a:bodyPr/>
          <a:lstStyle>
            <a:lvl1pPr>
              <a:defRPr sz="1400"/>
            </a:lvl1p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9936427" y="6383249"/>
            <a:ext cx="1632181" cy="406233"/>
          </a:xfrm>
        </p:spPr>
        <p:txBody>
          <a:bodyPr/>
          <a:lstStyle>
            <a:lvl1pPr algn="ctr">
              <a:defRPr sz="1865">
                <a:latin typeface="Impact" pitchFamily="34" charset="0"/>
              </a:defRPr>
            </a:lvl1pPr>
          </a:lstStyle>
          <a:p>
            <a:fld id="{FCC3A858-5ED0-4B4A-8756-97846365D73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102156" tIns="51076" rIns="102156" bIns="51076"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17"/>
            <a:ext cx="10972800" cy="4525963"/>
          </a:xfrm>
          <a:prstGeom prst="rect">
            <a:avLst/>
          </a:prstGeom>
        </p:spPr>
        <p:txBody>
          <a:bodyPr vert="horz" lIns="102156" tIns="51076" rIns="102156" bIns="51076"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2"/>
            <a:ext cx="2844800" cy="365125"/>
          </a:xfrm>
          <a:prstGeom prst="rect">
            <a:avLst/>
          </a:prstGeom>
        </p:spPr>
        <p:txBody>
          <a:bodyPr vert="horz" lIns="102156" tIns="51076" rIns="102156" bIns="51076" rtlCol="0" anchor="ctr"/>
          <a:lstStyle>
            <a:lvl1pPr algn="l">
              <a:defRPr sz="1735">
                <a:solidFill>
                  <a:schemeClr val="tx1">
                    <a:tint val="75000"/>
                  </a:schemeClr>
                </a:solidFill>
              </a:defRPr>
            </a:lvl1pPr>
          </a:lstStyle>
          <a:p>
            <a:fld id="{6EB1970E-1508-4829-AD68-4BCAD358B947}" type="datetime1">
              <a:rPr lang="zh-CN" altLang="en-US" smtClean="0">
                <a:solidFill>
                  <a:prstClr val="black">
                    <a:tint val="75000"/>
                  </a:prstClr>
                </a:solidFill>
              </a:rPr>
              <a:t>2019/6/21</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2"/>
            <a:ext cx="3860800" cy="365125"/>
          </a:xfrm>
          <a:prstGeom prst="rect">
            <a:avLst/>
          </a:prstGeom>
        </p:spPr>
        <p:txBody>
          <a:bodyPr vert="horz" lIns="102156" tIns="51076" rIns="102156" bIns="51076" rtlCol="0" anchor="ctr"/>
          <a:lstStyle>
            <a:lvl1pPr algn="ctr">
              <a:defRPr sz="1735">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102156" tIns="51076" rIns="102156" bIns="51076" rtlCol="0" anchor="ctr"/>
          <a:lstStyle>
            <a:lvl1pPr algn="r">
              <a:defRPr sz="1735">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p14:dur="0" advTm="11000"/>
    </mc:Choice>
    <mc:Fallback xmlns="">
      <p:transition advTm="11000"/>
    </mc:Fallback>
  </mc:AlternateContent>
  <p:hf hdr="0" ftr="0" dt="0"/>
  <p:txStyles>
    <p:titleStyle>
      <a:lvl1pPr algn="ctr" defTabSz="1363980" rtl="0" eaLnBrk="1" latinLnBrk="0" hangingPunct="1">
        <a:spcBef>
          <a:spcPct val="0"/>
        </a:spcBef>
        <a:buNone/>
        <a:defRPr sz="6665" kern="1200">
          <a:solidFill>
            <a:schemeClr val="tx1"/>
          </a:solidFill>
          <a:latin typeface="+mj-lt"/>
          <a:ea typeface="+mj-ea"/>
          <a:cs typeface="+mj-cs"/>
        </a:defRPr>
      </a:lvl1pPr>
    </p:titleStyle>
    <p:bodyStyle>
      <a:lvl1pPr marL="511810" indent="-511810" algn="l" defTabSz="1363980" rtl="0" eaLnBrk="1" latinLnBrk="0" hangingPunct="1">
        <a:spcBef>
          <a:spcPct val="20000"/>
        </a:spcBef>
        <a:buFont typeface="Arial" charset="0"/>
        <a:buChar char="•"/>
        <a:defRPr sz="4800" kern="1200">
          <a:solidFill>
            <a:schemeClr val="tx1"/>
          </a:solidFill>
          <a:latin typeface="+mn-lt"/>
          <a:ea typeface="+mn-ea"/>
          <a:cs typeface="+mn-cs"/>
        </a:defRPr>
      </a:lvl1pPr>
      <a:lvl2pPr marL="1108710" indent="-426085" algn="l" defTabSz="1363980" rtl="0" eaLnBrk="1" latinLnBrk="0" hangingPunct="1">
        <a:spcBef>
          <a:spcPct val="20000"/>
        </a:spcBef>
        <a:buFont typeface="Arial" charset="0"/>
        <a:buChar char="–"/>
        <a:defRPr sz="4135" kern="1200">
          <a:solidFill>
            <a:schemeClr val="tx1"/>
          </a:solidFill>
          <a:latin typeface="+mn-lt"/>
          <a:ea typeface="+mn-ea"/>
          <a:cs typeface="+mn-cs"/>
        </a:defRPr>
      </a:lvl2pPr>
      <a:lvl3pPr marL="1705610" indent="-340995" algn="l" defTabSz="1363980" rtl="0" eaLnBrk="1" latinLnBrk="0" hangingPunct="1">
        <a:spcBef>
          <a:spcPct val="20000"/>
        </a:spcBef>
        <a:buFont typeface="Arial" charset="0"/>
        <a:buChar char="•"/>
        <a:defRPr sz="3600" kern="1200">
          <a:solidFill>
            <a:schemeClr val="tx1"/>
          </a:solidFill>
          <a:latin typeface="+mn-lt"/>
          <a:ea typeface="+mn-ea"/>
          <a:cs typeface="+mn-cs"/>
        </a:defRPr>
      </a:lvl3pPr>
      <a:lvl4pPr marL="2387600"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4pPr>
      <a:lvl5pPr marL="3069590"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5pPr>
      <a:lvl6pPr marL="3751580"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6pPr>
      <a:lvl7pPr marL="4434205"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7pPr>
      <a:lvl8pPr marL="5116195"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8pPr>
      <a:lvl9pPr marL="5798185"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9pPr>
    </p:bodyStyle>
    <p:otherStyle>
      <a:defPPr>
        <a:defRPr lang="zh-CN"/>
      </a:defPPr>
      <a:lvl1pPr marL="0" algn="l" defTabSz="1363980" rtl="0" eaLnBrk="1" latinLnBrk="0" hangingPunct="1">
        <a:defRPr sz="2665" kern="1200">
          <a:solidFill>
            <a:schemeClr val="tx1"/>
          </a:solidFill>
          <a:latin typeface="+mn-lt"/>
          <a:ea typeface="+mn-ea"/>
          <a:cs typeface="+mn-cs"/>
        </a:defRPr>
      </a:lvl1pPr>
      <a:lvl2pPr marL="681990" algn="l" defTabSz="1363980" rtl="0" eaLnBrk="1" latinLnBrk="0" hangingPunct="1">
        <a:defRPr sz="2665" kern="1200">
          <a:solidFill>
            <a:schemeClr val="tx1"/>
          </a:solidFill>
          <a:latin typeface="+mn-lt"/>
          <a:ea typeface="+mn-ea"/>
          <a:cs typeface="+mn-cs"/>
        </a:defRPr>
      </a:lvl2pPr>
      <a:lvl3pPr marL="1364615" algn="l" defTabSz="1363980" rtl="0" eaLnBrk="1" latinLnBrk="0" hangingPunct="1">
        <a:defRPr sz="2665" kern="1200">
          <a:solidFill>
            <a:schemeClr val="tx1"/>
          </a:solidFill>
          <a:latin typeface="+mn-lt"/>
          <a:ea typeface="+mn-ea"/>
          <a:cs typeface="+mn-cs"/>
        </a:defRPr>
      </a:lvl3pPr>
      <a:lvl4pPr marL="2046605" algn="l" defTabSz="1363980" rtl="0" eaLnBrk="1" latinLnBrk="0" hangingPunct="1">
        <a:defRPr sz="2665" kern="1200">
          <a:solidFill>
            <a:schemeClr val="tx1"/>
          </a:solidFill>
          <a:latin typeface="+mn-lt"/>
          <a:ea typeface="+mn-ea"/>
          <a:cs typeface="+mn-cs"/>
        </a:defRPr>
      </a:lvl4pPr>
      <a:lvl5pPr marL="2728595" algn="l" defTabSz="1363980" rtl="0" eaLnBrk="1" latinLnBrk="0" hangingPunct="1">
        <a:defRPr sz="2665" kern="1200">
          <a:solidFill>
            <a:schemeClr val="tx1"/>
          </a:solidFill>
          <a:latin typeface="+mn-lt"/>
          <a:ea typeface="+mn-ea"/>
          <a:cs typeface="+mn-cs"/>
        </a:defRPr>
      </a:lvl5pPr>
      <a:lvl6pPr marL="3410585" algn="l" defTabSz="1363980" rtl="0" eaLnBrk="1" latinLnBrk="0" hangingPunct="1">
        <a:defRPr sz="2665" kern="1200">
          <a:solidFill>
            <a:schemeClr val="tx1"/>
          </a:solidFill>
          <a:latin typeface="+mn-lt"/>
          <a:ea typeface="+mn-ea"/>
          <a:cs typeface="+mn-cs"/>
        </a:defRPr>
      </a:lvl6pPr>
      <a:lvl7pPr marL="4093210" algn="l" defTabSz="1363980" rtl="0" eaLnBrk="1" latinLnBrk="0" hangingPunct="1">
        <a:defRPr sz="2665" kern="1200">
          <a:solidFill>
            <a:schemeClr val="tx1"/>
          </a:solidFill>
          <a:latin typeface="+mn-lt"/>
          <a:ea typeface="+mn-ea"/>
          <a:cs typeface="+mn-cs"/>
        </a:defRPr>
      </a:lvl7pPr>
      <a:lvl8pPr marL="4775200" algn="l" defTabSz="1363980" rtl="0" eaLnBrk="1" latinLnBrk="0" hangingPunct="1">
        <a:defRPr sz="2665" kern="1200">
          <a:solidFill>
            <a:schemeClr val="tx1"/>
          </a:solidFill>
          <a:latin typeface="+mn-lt"/>
          <a:ea typeface="+mn-ea"/>
          <a:cs typeface="+mn-cs"/>
        </a:defRPr>
      </a:lvl8pPr>
      <a:lvl9pPr marL="5457190" algn="l" defTabSz="1363980" rtl="0" eaLnBrk="1" latinLnBrk="0" hangingPunct="1">
        <a:defRPr sz="26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2" Type="http://schemas.openxmlformats.org/officeDocument/2006/relationships/hyperlink" Target="mailto:masha@bubi.c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503704" y="5360334"/>
            <a:ext cx="4512501" cy="420564"/>
          </a:xfrm>
          <a:prstGeom prst="rect">
            <a:avLst/>
          </a:prstGeom>
          <a:noFill/>
        </p:spPr>
        <p:txBody>
          <a:bodyPr wrap="square" rtlCol="0">
            <a:spAutoFit/>
          </a:bodyPr>
          <a:lstStyle/>
          <a:p>
            <a:pPr algn="ctr"/>
            <a:r>
              <a:rPr kumimoji="1" lang="zh-CN" altLang="en-US" sz="2135" dirty="0">
                <a:solidFill>
                  <a:srgbClr val="FD801E"/>
                </a:solidFill>
                <a:latin typeface="Microsoft YaHei Light" charset="-122"/>
                <a:ea typeface="Microsoft YaHei Light" charset="-122"/>
                <a:cs typeface="Microsoft YaHei Light" charset="-122"/>
                <a:sym typeface="Arial" charset="0"/>
              </a:rPr>
              <a:t>布</a:t>
            </a:r>
            <a:r>
              <a:rPr kumimoji="1" lang="zh-CN" altLang="en-US" sz="2135">
                <a:solidFill>
                  <a:srgbClr val="FD801E"/>
                </a:solidFill>
                <a:latin typeface="Microsoft YaHei Light" charset="-122"/>
                <a:ea typeface="Microsoft YaHei Light" charset="-122"/>
                <a:cs typeface="Microsoft YaHei Light" charset="-122"/>
                <a:sym typeface="Arial" charset="0"/>
              </a:rPr>
              <a:t>比（北京）网络技术有限公司</a:t>
            </a:r>
            <a:endParaRPr kumimoji="1" lang="zh-CN" altLang="en-US" sz="2135" dirty="0">
              <a:solidFill>
                <a:srgbClr val="FD801E"/>
              </a:solidFill>
              <a:latin typeface="Microsoft YaHei Light" charset="-122"/>
              <a:ea typeface="Microsoft YaHei Light" charset="-122"/>
              <a:cs typeface="Microsoft YaHei Light" charset="-122"/>
              <a:sym typeface="Arial" charset="0"/>
            </a:endParaRPr>
          </a:p>
        </p:txBody>
      </p:sp>
      <p:sp>
        <p:nvSpPr>
          <p:cNvPr id="9" name="TextBox 7"/>
          <p:cNvSpPr txBox="1"/>
          <p:nvPr/>
        </p:nvSpPr>
        <p:spPr>
          <a:xfrm>
            <a:off x="4271799" y="2238552"/>
            <a:ext cx="6550530" cy="2062282"/>
          </a:xfrm>
          <a:prstGeom prst="rect">
            <a:avLst/>
          </a:prstGeom>
          <a:noFill/>
        </p:spPr>
        <p:txBody>
          <a:bodyPr wrap="square" lIns="91428" tIns="45713" rIns="91428" bIns="45713" rtlCol="0">
            <a:spAutoFit/>
          </a:bodyPr>
          <a:lstStyle/>
          <a:p>
            <a:pPr algn="ctr"/>
            <a:r>
              <a:rPr lang="zh-CN" altLang="en-US" sz="4265" b="1" dirty="0">
                <a:solidFill>
                  <a:srgbClr val="51A890"/>
                </a:solidFill>
                <a:latin typeface="微软雅黑" pitchFamily="34" charset="-122"/>
                <a:sym typeface="Arial" charset="0"/>
              </a:rPr>
              <a:t>区 块 链 关 键 技 术 辨 析</a:t>
            </a:r>
            <a:endParaRPr lang="en-US" altLang="zh-CN" sz="4265" b="1" dirty="0">
              <a:solidFill>
                <a:srgbClr val="51A890"/>
              </a:solidFill>
              <a:latin typeface="微软雅黑" pitchFamily="34" charset="-122"/>
              <a:sym typeface="Arial" charset="0"/>
            </a:endParaRPr>
          </a:p>
          <a:p>
            <a:pPr algn="ctr"/>
            <a:endParaRPr lang="en-US" altLang="zh-CN" sz="4265" b="1" dirty="0">
              <a:solidFill>
                <a:srgbClr val="51A890"/>
              </a:solidFill>
              <a:latin typeface="微软雅黑" pitchFamily="34" charset="-122"/>
              <a:sym typeface="Arial" charset="0"/>
            </a:endParaRPr>
          </a:p>
          <a:p>
            <a:pPr algn="ctr"/>
            <a:r>
              <a:rPr lang="zh-CN" altLang="en-US" sz="4265" b="1" dirty="0">
                <a:solidFill>
                  <a:srgbClr val="51A890"/>
                </a:solidFill>
                <a:latin typeface="微软雅黑" pitchFamily="34" charset="-122"/>
                <a:sym typeface="Arial" charset="0"/>
              </a:rPr>
              <a:t>与 金 融 应 用 实 践</a:t>
            </a:r>
          </a:p>
        </p:txBody>
      </p:sp>
      <p:sp>
        <p:nvSpPr>
          <p:cNvPr id="6" name="文本框 5"/>
          <p:cNvSpPr txBox="1"/>
          <p:nvPr/>
        </p:nvSpPr>
        <p:spPr>
          <a:xfrm>
            <a:off x="6084048" y="4492664"/>
            <a:ext cx="5292539" cy="1528945"/>
          </a:xfrm>
          <a:prstGeom prst="rect">
            <a:avLst/>
          </a:prstGeom>
          <a:noFill/>
        </p:spPr>
        <p:txBody>
          <a:bodyPr wrap="square" rtlCol="0">
            <a:spAutoFit/>
          </a:bodyPr>
          <a:lstStyle/>
          <a:p>
            <a:pPr algn="ctr"/>
            <a:r>
              <a:rPr kumimoji="1" lang="zh-CN" altLang="en-US" sz="1865" dirty="0">
                <a:solidFill>
                  <a:srgbClr val="51A890"/>
                </a:solidFill>
                <a:latin typeface="Microsoft YaHei Light" charset="-122"/>
                <a:ea typeface="Microsoft YaHei Light" charset="-122"/>
                <a:cs typeface="Microsoft YaHei Light" charset="-122"/>
                <a:sym typeface="Arial" charset="0"/>
              </a:rPr>
              <a:t>李军</a:t>
            </a:r>
            <a:endParaRPr kumimoji="1" lang="en-US" altLang="zh-CN" sz="1865" dirty="0">
              <a:solidFill>
                <a:srgbClr val="51A890"/>
              </a:solidFill>
              <a:latin typeface="Microsoft YaHei Light" charset="-122"/>
              <a:ea typeface="Microsoft YaHei Light" charset="-122"/>
              <a:cs typeface="Microsoft YaHei Light" charset="-122"/>
              <a:sym typeface="Arial" charset="0"/>
            </a:endParaRPr>
          </a:p>
          <a:p>
            <a:pPr algn="ctr"/>
            <a:endParaRPr kumimoji="1" lang="en-US" altLang="zh-CN" sz="1865" dirty="0">
              <a:solidFill>
                <a:srgbClr val="51A890"/>
              </a:solidFill>
              <a:latin typeface="Microsoft YaHei Light" charset="-122"/>
              <a:ea typeface="Microsoft YaHei Light" charset="-122"/>
              <a:cs typeface="Microsoft YaHei Light" charset="-122"/>
              <a:sym typeface="Arial" charset="0"/>
            </a:endParaRPr>
          </a:p>
          <a:p>
            <a:pPr algn="ctr"/>
            <a:r>
              <a:rPr kumimoji="1" lang="zh-CN" altLang="en-US" sz="1865" dirty="0">
                <a:solidFill>
                  <a:srgbClr val="51A890"/>
                </a:solidFill>
                <a:latin typeface="Microsoft YaHei Light" charset="-122"/>
                <a:ea typeface="Microsoft YaHei Light" charset="-122"/>
                <a:cs typeface="Microsoft YaHei Light" charset="-122"/>
                <a:sym typeface="Arial" charset="0"/>
              </a:rPr>
              <a:t>中科院博士</a:t>
            </a:r>
            <a:endParaRPr kumimoji="1" lang="en-US" altLang="zh-CN" sz="1865" dirty="0">
              <a:solidFill>
                <a:srgbClr val="51A890"/>
              </a:solidFill>
              <a:latin typeface="Microsoft YaHei Light" charset="-122"/>
              <a:ea typeface="Microsoft YaHei Light" charset="-122"/>
              <a:cs typeface="Microsoft YaHei Light" charset="-122"/>
              <a:sym typeface="Arial" charset="0"/>
            </a:endParaRPr>
          </a:p>
          <a:p>
            <a:pPr algn="ctr"/>
            <a:r>
              <a:rPr kumimoji="1" lang="zh-CN" altLang="en-US" sz="1865" dirty="0">
                <a:solidFill>
                  <a:srgbClr val="51A890"/>
                </a:solidFill>
                <a:latin typeface="Microsoft YaHei Light" charset="-122"/>
                <a:ea typeface="Microsoft YaHei Light" charset="-122"/>
                <a:cs typeface="Microsoft YaHei Light" charset="-122"/>
                <a:sym typeface="Arial" charset="0"/>
              </a:rPr>
              <a:t>布比（北京）网络技术有限公司  联合创始人</a:t>
            </a:r>
            <a:r>
              <a:rPr kumimoji="1" lang="en-US" altLang="zh-CN" sz="1865" dirty="0">
                <a:solidFill>
                  <a:srgbClr val="51A890"/>
                </a:solidFill>
                <a:latin typeface="Microsoft YaHei Light" charset="-122"/>
                <a:ea typeface="Microsoft YaHei Light" charset="-122"/>
                <a:cs typeface="Microsoft YaHei Light" charset="-122"/>
                <a:sym typeface="Arial" charset="0"/>
              </a:rPr>
              <a:t>&amp;COO</a:t>
            </a:r>
            <a:endParaRPr kumimoji="1" lang="zh-CN" altLang="en-US" sz="1865" dirty="0">
              <a:solidFill>
                <a:srgbClr val="51A890"/>
              </a:solidFill>
              <a:latin typeface="Microsoft YaHei Light" charset="-122"/>
              <a:ea typeface="Microsoft YaHei Light" charset="-122"/>
              <a:cs typeface="Microsoft YaHei Light" charset="-122"/>
              <a:sym typeface="Arial" charset="0"/>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2389" b="10334"/>
          <a:stretch>
            <a:fillRect/>
          </a:stretch>
        </p:blipFill>
        <p:spPr>
          <a:xfrm>
            <a:off x="-11952" y="0"/>
            <a:ext cx="12192000" cy="7020071"/>
          </a:xfrm>
          <a:prstGeom prst="rect">
            <a:avLst/>
          </a:prstGeom>
        </p:spPr>
      </p:pic>
      <p:sp>
        <p:nvSpPr>
          <p:cNvPr id="11" name="矩形 10"/>
          <p:cNvSpPr/>
          <p:nvPr/>
        </p:nvSpPr>
        <p:spPr>
          <a:xfrm>
            <a:off x="3343642" y="1892830"/>
            <a:ext cx="8848359" cy="3539069"/>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4" name="矩形 13"/>
          <p:cNvSpPr/>
          <p:nvPr/>
        </p:nvSpPr>
        <p:spPr>
          <a:xfrm>
            <a:off x="1" y="1892830"/>
            <a:ext cx="3358353" cy="3539069"/>
          </a:xfrm>
          <a:prstGeom prst="rect">
            <a:avLst/>
          </a:prstGeom>
          <a:solidFill>
            <a:srgbClr val="FD5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0">
              <a:solidFill>
                <a:srgbClr val="FCAB1F"/>
              </a:solidFill>
            </a:endParaRPr>
          </a:p>
        </p:txBody>
      </p:sp>
      <p:sp>
        <p:nvSpPr>
          <p:cNvPr id="15" name="TextBox 7"/>
          <p:cNvSpPr txBox="1"/>
          <p:nvPr/>
        </p:nvSpPr>
        <p:spPr>
          <a:xfrm>
            <a:off x="3702455" y="2352547"/>
            <a:ext cx="7674132" cy="2839229"/>
          </a:xfrm>
          <a:prstGeom prst="rect">
            <a:avLst/>
          </a:prstGeom>
          <a:noFill/>
        </p:spPr>
        <p:txBody>
          <a:bodyPr wrap="square" lIns="68571" tIns="34285" rIns="68571" bIns="34285" rtlCol="0">
            <a:spAutoFit/>
          </a:bodyPr>
          <a:lstStyle/>
          <a:p>
            <a:pPr algn="ctr"/>
            <a:r>
              <a:rPr lang="zh-CN" altLang="en-US" sz="4400" b="1" dirty="0">
                <a:solidFill>
                  <a:srgbClr val="FD801E"/>
                </a:solidFill>
                <a:latin typeface="+mn-ea"/>
                <a:sym typeface="Arial" charset="0"/>
              </a:rPr>
              <a:t> 壹诺供应链金融产品</a:t>
            </a:r>
            <a:endParaRPr lang="en-US" altLang="zh-CN" sz="4400" b="1" dirty="0">
              <a:solidFill>
                <a:srgbClr val="FD801E"/>
              </a:solidFill>
              <a:latin typeface="+mn-ea"/>
              <a:sym typeface="Arial" charset="0"/>
            </a:endParaRPr>
          </a:p>
          <a:p>
            <a:pPr algn="ctr"/>
            <a:r>
              <a:rPr lang="zh-CN" altLang="en-US" sz="4400" b="1" dirty="0">
                <a:solidFill>
                  <a:srgbClr val="FD801E"/>
                </a:solidFill>
                <a:latin typeface="+mn-ea"/>
                <a:sym typeface="Arial" charset="0"/>
              </a:rPr>
              <a:t>基础知识培训</a:t>
            </a:r>
            <a:endParaRPr lang="en-US" altLang="zh-CN" sz="4400" b="1" dirty="0">
              <a:solidFill>
                <a:srgbClr val="FD801E"/>
              </a:solidFill>
              <a:latin typeface="+mn-ea"/>
              <a:sym typeface="Arial" charset="0"/>
            </a:endParaRPr>
          </a:p>
          <a:p>
            <a:pPr algn="ctr"/>
            <a:endParaRPr lang="en-US" altLang="zh-CN" sz="4400" b="1" dirty="0">
              <a:solidFill>
                <a:srgbClr val="FD801E"/>
              </a:solidFill>
              <a:latin typeface="+mn-ea"/>
              <a:sym typeface="Arial" charset="0"/>
            </a:endParaRPr>
          </a:p>
          <a:p>
            <a:pPr algn="r"/>
            <a:r>
              <a:rPr lang="en-US" altLang="zh-CN" sz="2400" b="1" dirty="0">
                <a:solidFill>
                  <a:srgbClr val="FD801E"/>
                </a:solidFill>
                <a:latin typeface="+mn-ea"/>
                <a:sym typeface="Arial" charset="0"/>
              </a:rPr>
              <a:t>2019</a:t>
            </a:r>
            <a:r>
              <a:rPr lang="zh-CN" altLang="en-US" sz="2400" b="1" dirty="0">
                <a:solidFill>
                  <a:srgbClr val="FD801E"/>
                </a:solidFill>
                <a:latin typeface="+mn-ea"/>
                <a:sym typeface="Arial" charset="0"/>
              </a:rPr>
              <a:t>年</a:t>
            </a:r>
            <a:r>
              <a:rPr lang="en-US" altLang="zh-CN" sz="2400" b="1" dirty="0">
                <a:solidFill>
                  <a:srgbClr val="FD801E"/>
                </a:solidFill>
                <a:latin typeface="+mn-ea"/>
                <a:sym typeface="Arial" charset="0"/>
              </a:rPr>
              <a:t>6</a:t>
            </a:r>
            <a:r>
              <a:rPr lang="zh-CN" altLang="en-US" sz="2400" b="1" dirty="0">
                <a:solidFill>
                  <a:srgbClr val="FD801E"/>
                </a:solidFill>
                <a:latin typeface="+mn-ea"/>
                <a:sym typeface="Arial" charset="0"/>
              </a:rPr>
              <a:t>月</a:t>
            </a:r>
            <a:endParaRPr lang="en-US" altLang="zh-CN" sz="2400" b="1" dirty="0">
              <a:solidFill>
                <a:srgbClr val="FD801E"/>
              </a:solidFill>
              <a:latin typeface="+mn-ea"/>
              <a:sym typeface="Arial" charset="0"/>
            </a:endParaRPr>
          </a:p>
          <a:p>
            <a:pPr algn="r"/>
            <a:r>
              <a:rPr lang="zh-CN" altLang="en-US" sz="2400" b="1" dirty="0">
                <a:solidFill>
                  <a:srgbClr val="FD801E"/>
                </a:solidFill>
                <a:latin typeface="+mn-ea"/>
                <a:sym typeface="Arial" charset="0"/>
              </a:rPr>
              <a:t>产品部</a:t>
            </a:r>
            <a:endParaRPr lang="en-US" altLang="zh-CN" sz="2400" b="1" dirty="0">
              <a:solidFill>
                <a:srgbClr val="FD801E"/>
              </a:solidFill>
              <a:latin typeface="+mn-ea"/>
              <a:sym typeface="Arial" charset="0"/>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00330" y="3357880"/>
            <a:ext cx="3157855" cy="612140"/>
          </a:xfrm>
          <a:prstGeom prst="rect">
            <a:avLst/>
          </a:prstGeom>
        </p:spPr>
      </p:pic>
      <p:sp>
        <p:nvSpPr>
          <p:cNvPr id="3" name="灯片编号占位符 2">
            <a:extLst>
              <a:ext uri="{FF2B5EF4-FFF2-40B4-BE49-F238E27FC236}">
                <a16:creationId xmlns:a16="http://schemas.microsoft.com/office/drawing/2014/main" id="{ADB55535-21F1-459B-86B7-CC2F72345BB7}"/>
              </a:ext>
            </a:extLst>
          </p:cNvPr>
          <p:cNvSpPr>
            <a:spLocks noGrp="1"/>
          </p:cNvSpPr>
          <p:nvPr>
            <p:ph type="sldNum" sz="quarter" idx="12"/>
          </p:nvPr>
        </p:nvSpPr>
        <p:spPr/>
        <p:txBody>
          <a:bodyPr/>
          <a:lstStyle/>
          <a:p>
            <a:fld id="{0C913308-F349-4B6D-A68A-DD1791B4A57B}" type="slidenum">
              <a:rPr lang="en-US" altLang="zh-CN" smtClean="0">
                <a:solidFill>
                  <a:prstClr val="black">
                    <a:tint val="75000"/>
                  </a:prstClr>
                </a:solidFill>
              </a:rPr>
              <a:t>1</a:t>
            </a:fld>
            <a:endParaRPr lang="en-US" altLang="zh-CN">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id="{F0BE747D-09EF-4817-BFEF-4C3F69230CEF}"/>
              </a:ext>
            </a:extLst>
          </p:cNvPr>
          <p:cNvGraphicFramePr/>
          <p:nvPr>
            <p:extLst>
              <p:ext uri="{D42A27DB-BD31-4B8C-83A1-F6EECF244321}">
                <p14:modId xmlns:p14="http://schemas.microsoft.com/office/powerpoint/2010/main" val="2361554818"/>
              </p:ext>
            </p:extLst>
          </p:nvPr>
        </p:nvGraphicFramePr>
        <p:xfrm>
          <a:off x="701105" y="1197598"/>
          <a:ext cx="10789789" cy="5126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6D03D77A-83D6-4854-82B4-1EFF8C9F6F5F}"/>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10</a:t>
            </a:fld>
            <a:endParaRPr lang="zh-CN" altLang="en-US">
              <a:solidFill>
                <a:prstClr val="black">
                  <a:tint val="75000"/>
                </a:prstClr>
              </a:solidFill>
            </a:endParaRPr>
          </a:p>
        </p:txBody>
      </p:sp>
      <p:sp>
        <p:nvSpPr>
          <p:cNvPr id="8" name="标题 1">
            <a:extLst>
              <a:ext uri="{FF2B5EF4-FFF2-40B4-BE49-F238E27FC236}">
                <a16:creationId xmlns:a16="http://schemas.microsoft.com/office/drawing/2014/main" id="{ABC0525A-EC58-4B9F-8D02-9A2B2E29A53C}"/>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1461950431"/>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786147A7-5164-40DA-8E31-8EB87DDF9D33}"/>
              </a:ext>
            </a:extLst>
          </p:cNvPr>
          <p:cNvGraphicFramePr/>
          <p:nvPr>
            <p:extLst>
              <p:ext uri="{D42A27DB-BD31-4B8C-83A1-F6EECF244321}">
                <p14:modId xmlns:p14="http://schemas.microsoft.com/office/powerpoint/2010/main" val="836440914"/>
              </p:ext>
            </p:extLst>
          </p:nvPr>
        </p:nvGraphicFramePr>
        <p:xfrm>
          <a:off x="331433" y="2370339"/>
          <a:ext cx="11860567" cy="2885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A117BFF8-B4D5-470B-8F60-3AF6CEE8225F}"/>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11</a:t>
            </a:fld>
            <a:endParaRPr lang="zh-CN" altLang="en-US">
              <a:solidFill>
                <a:prstClr val="black">
                  <a:tint val="75000"/>
                </a:prstClr>
              </a:solidFill>
            </a:endParaRPr>
          </a:p>
        </p:txBody>
      </p:sp>
      <p:sp>
        <p:nvSpPr>
          <p:cNvPr id="7" name="标题 1">
            <a:extLst>
              <a:ext uri="{FF2B5EF4-FFF2-40B4-BE49-F238E27FC236}">
                <a16:creationId xmlns:a16="http://schemas.microsoft.com/office/drawing/2014/main" id="{4FD32E5C-627B-4255-93F1-D4D8AB300D0F}"/>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2463122596"/>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D37A80D2-FCB0-41B3-944E-FFEF29749F9D}"/>
              </a:ext>
            </a:extLst>
          </p:cNvPr>
          <p:cNvCxnSpPr>
            <a:cxnSpLocks/>
          </p:cNvCxnSpPr>
          <p:nvPr/>
        </p:nvCxnSpPr>
        <p:spPr>
          <a:xfrm>
            <a:off x="3887755" y="932723"/>
            <a:ext cx="0" cy="5568619"/>
          </a:xfrm>
          <a:prstGeom prst="line">
            <a:avLst/>
          </a:prstGeom>
          <a:ln>
            <a:solidFill>
              <a:srgbClr val="FD5A1E"/>
            </a:solidFill>
            <a:prstDash val="dash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6CFECB29-2E8E-499A-9F04-0548E0291EF4}"/>
              </a:ext>
            </a:extLst>
          </p:cNvPr>
          <p:cNvCxnSpPr>
            <a:cxnSpLocks/>
          </p:cNvCxnSpPr>
          <p:nvPr/>
        </p:nvCxnSpPr>
        <p:spPr>
          <a:xfrm>
            <a:off x="7824192" y="932723"/>
            <a:ext cx="0" cy="5568619"/>
          </a:xfrm>
          <a:prstGeom prst="line">
            <a:avLst/>
          </a:prstGeom>
          <a:ln>
            <a:solidFill>
              <a:srgbClr val="FD5A1E"/>
            </a:solidFill>
            <a:prstDash val="dashDot"/>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71DAF15-D7DC-4BF1-A70B-EC88356D7725}"/>
              </a:ext>
            </a:extLst>
          </p:cNvPr>
          <p:cNvCxnSpPr/>
          <p:nvPr/>
        </p:nvCxnSpPr>
        <p:spPr>
          <a:xfrm>
            <a:off x="101600" y="3909053"/>
            <a:ext cx="11851051" cy="0"/>
          </a:xfrm>
          <a:prstGeom prst="line">
            <a:avLst/>
          </a:prstGeom>
          <a:ln>
            <a:solidFill>
              <a:srgbClr val="FD5A1E"/>
            </a:solidFill>
            <a:prstDash val="dashDot"/>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EA71ED3-218F-4C04-93E5-5778CD733CBA}"/>
              </a:ext>
            </a:extLst>
          </p:cNvPr>
          <p:cNvSpPr txBox="1"/>
          <p:nvPr/>
        </p:nvSpPr>
        <p:spPr>
          <a:xfrm>
            <a:off x="527381" y="3429001"/>
            <a:ext cx="2688299" cy="461665"/>
          </a:xfrm>
          <a:prstGeom prst="rect">
            <a:avLst/>
          </a:prstGeom>
          <a:noFill/>
        </p:spPr>
        <p:txBody>
          <a:bodyPr wrap="square" rtlCol="0">
            <a:spAutoFit/>
          </a:bodyPr>
          <a:lstStyle/>
          <a:p>
            <a:pPr algn="ctr"/>
            <a:r>
              <a:rPr lang="zh-CN" altLang="en-US" sz="2400" b="1" dirty="0"/>
              <a:t>原始凭证</a:t>
            </a:r>
          </a:p>
        </p:txBody>
      </p:sp>
      <p:sp>
        <p:nvSpPr>
          <p:cNvPr id="11" name="文本框 10">
            <a:extLst>
              <a:ext uri="{FF2B5EF4-FFF2-40B4-BE49-F238E27FC236}">
                <a16:creationId xmlns:a16="http://schemas.microsoft.com/office/drawing/2014/main" id="{4A99C7E3-B060-442E-B887-2E08BB53A927}"/>
              </a:ext>
            </a:extLst>
          </p:cNvPr>
          <p:cNvSpPr txBox="1"/>
          <p:nvPr/>
        </p:nvSpPr>
        <p:spPr>
          <a:xfrm>
            <a:off x="4844158" y="3404223"/>
            <a:ext cx="2215653" cy="461665"/>
          </a:xfrm>
          <a:prstGeom prst="rect">
            <a:avLst/>
          </a:prstGeom>
          <a:noFill/>
        </p:spPr>
        <p:txBody>
          <a:bodyPr wrap="square" rtlCol="0">
            <a:spAutoFit/>
          </a:bodyPr>
          <a:lstStyle/>
          <a:p>
            <a:pPr algn="ctr"/>
            <a:r>
              <a:rPr lang="zh-CN" altLang="en-US" sz="2400" b="1" dirty="0"/>
              <a:t>记账凭证</a:t>
            </a:r>
          </a:p>
        </p:txBody>
      </p:sp>
      <p:sp>
        <p:nvSpPr>
          <p:cNvPr id="13" name="文本框 12">
            <a:extLst>
              <a:ext uri="{FF2B5EF4-FFF2-40B4-BE49-F238E27FC236}">
                <a16:creationId xmlns:a16="http://schemas.microsoft.com/office/drawing/2014/main" id="{A06322C6-B3F0-415E-A72D-63F12BF58B86}"/>
              </a:ext>
            </a:extLst>
          </p:cNvPr>
          <p:cNvSpPr txBox="1"/>
          <p:nvPr/>
        </p:nvSpPr>
        <p:spPr>
          <a:xfrm>
            <a:off x="8497288" y="3404223"/>
            <a:ext cx="2595992" cy="461665"/>
          </a:xfrm>
          <a:prstGeom prst="rect">
            <a:avLst/>
          </a:prstGeom>
          <a:noFill/>
        </p:spPr>
        <p:txBody>
          <a:bodyPr wrap="square" rtlCol="0">
            <a:spAutoFit/>
          </a:bodyPr>
          <a:lstStyle/>
          <a:p>
            <a:pPr algn="ctr"/>
            <a:r>
              <a:rPr lang="zh-CN" altLang="en-US" sz="2400" b="1" dirty="0"/>
              <a:t>会计账簿</a:t>
            </a:r>
          </a:p>
        </p:txBody>
      </p:sp>
      <p:sp>
        <p:nvSpPr>
          <p:cNvPr id="14" name="矩形: 圆角 13">
            <a:extLst>
              <a:ext uri="{FF2B5EF4-FFF2-40B4-BE49-F238E27FC236}">
                <a16:creationId xmlns:a16="http://schemas.microsoft.com/office/drawing/2014/main" id="{974AA32B-6472-436B-87A5-2FE61F84E6D4}"/>
              </a:ext>
            </a:extLst>
          </p:cNvPr>
          <p:cNvSpPr/>
          <p:nvPr/>
        </p:nvSpPr>
        <p:spPr>
          <a:xfrm>
            <a:off x="101600" y="4005064"/>
            <a:ext cx="3690141" cy="2616451"/>
          </a:xfrm>
          <a:prstGeom prst="roundRect">
            <a:avLst>
              <a:gd name="adj" fmla="val 3733"/>
            </a:avLst>
          </a:prstGeom>
          <a:noFill/>
          <a:ln w="9525">
            <a:solidFill>
              <a:srgbClr val="FD5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释义：</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经济业务发生时取得或填制的，用以记录和证明经济业务发生或完成情况的凭证</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内容：</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名称、日期、编号</a:t>
            </a: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填制和接受单位名称</a:t>
            </a: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业务内容、业务数量和金额</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签章</a:t>
            </a:r>
          </a:p>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种类：</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外来：发票、收据、车票、飞机行程单、银行电子回单</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自制：入库单、出库单、差旅报销单</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8C0DCA58-59B2-47BC-ACEA-98EA4B72856F}"/>
              </a:ext>
            </a:extLst>
          </p:cNvPr>
          <p:cNvSpPr/>
          <p:nvPr/>
        </p:nvSpPr>
        <p:spPr>
          <a:xfrm>
            <a:off x="3958163" y="4005064"/>
            <a:ext cx="3690141" cy="2653238"/>
          </a:xfrm>
          <a:prstGeom prst="roundRect">
            <a:avLst>
              <a:gd name="adj" fmla="val 3733"/>
            </a:avLst>
          </a:prstGeom>
          <a:noFill/>
          <a:ln w="9525">
            <a:solidFill>
              <a:srgbClr val="FD5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释义：</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财会部门根据原始凭证填制，记载经济业务简要内容，确定会计分录，作为记账依据的会计凭证</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内容：</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名称、日期、编号</a:t>
            </a: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填制单位名称</a:t>
            </a: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业务内容、金额、涉及会计科目及记账方向</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所附原始凭证张数</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签章</a:t>
            </a:r>
          </a:p>
        </p:txBody>
      </p:sp>
      <p:sp>
        <p:nvSpPr>
          <p:cNvPr id="16" name="矩形: 圆角 15">
            <a:extLst>
              <a:ext uri="{FF2B5EF4-FFF2-40B4-BE49-F238E27FC236}">
                <a16:creationId xmlns:a16="http://schemas.microsoft.com/office/drawing/2014/main" id="{39DF670A-B3E9-4A5B-98E7-B99A9865889A}"/>
              </a:ext>
            </a:extLst>
          </p:cNvPr>
          <p:cNvSpPr/>
          <p:nvPr/>
        </p:nvSpPr>
        <p:spPr>
          <a:xfrm>
            <a:off x="7940086" y="4005064"/>
            <a:ext cx="3690141" cy="2653238"/>
          </a:xfrm>
          <a:prstGeom prst="roundRect">
            <a:avLst>
              <a:gd name="adj" fmla="val 3733"/>
            </a:avLst>
          </a:prstGeom>
          <a:noFill/>
          <a:ln w="9525">
            <a:solidFill>
              <a:srgbClr val="FD5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释义：</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以会计凭证为依据，对全部经济业务进行全面、系统、连续、分类地记录和核算的簿籍，是由专门格式并以一定形式联结在一起的账页所组成的。</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内容：</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封面：标明账簿名称</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扉页：标明使用信息</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账页：记录经济业务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0C9FD02D-9D6F-406C-A4CA-1A71EA2A3883}"/>
              </a:ext>
            </a:extLst>
          </p:cNvPr>
          <p:cNvPicPr>
            <a:picLocks noChangeAspect="1"/>
          </p:cNvPicPr>
          <p:nvPr/>
        </p:nvPicPr>
        <p:blipFill>
          <a:blip r:embed="rId3"/>
          <a:stretch>
            <a:fillRect/>
          </a:stretch>
        </p:blipFill>
        <p:spPr>
          <a:xfrm>
            <a:off x="35740" y="1381149"/>
            <a:ext cx="3832062" cy="1656511"/>
          </a:xfrm>
          <a:prstGeom prst="rect">
            <a:avLst/>
          </a:prstGeom>
        </p:spPr>
      </p:pic>
      <p:pic>
        <p:nvPicPr>
          <p:cNvPr id="21" name="图片 20">
            <a:extLst>
              <a:ext uri="{FF2B5EF4-FFF2-40B4-BE49-F238E27FC236}">
                <a16:creationId xmlns:a16="http://schemas.microsoft.com/office/drawing/2014/main" id="{59162C97-4A98-4E93-8BDF-D3467EE6F310}"/>
              </a:ext>
            </a:extLst>
          </p:cNvPr>
          <p:cNvPicPr>
            <a:picLocks noChangeAspect="1"/>
          </p:cNvPicPr>
          <p:nvPr/>
        </p:nvPicPr>
        <p:blipFill>
          <a:blip r:embed="rId4"/>
          <a:stretch>
            <a:fillRect/>
          </a:stretch>
        </p:blipFill>
        <p:spPr>
          <a:xfrm>
            <a:off x="3994997" y="1096097"/>
            <a:ext cx="3755703" cy="2203275"/>
          </a:xfrm>
          <a:prstGeom prst="rect">
            <a:avLst/>
          </a:prstGeom>
        </p:spPr>
      </p:pic>
      <p:pic>
        <p:nvPicPr>
          <p:cNvPr id="23" name="图片 22">
            <a:extLst>
              <a:ext uri="{FF2B5EF4-FFF2-40B4-BE49-F238E27FC236}">
                <a16:creationId xmlns:a16="http://schemas.microsoft.com/office/drawing/2014/main" id="{5C3CB4A0-F4C8-4AD7-86A9-3CE76062EA6B}"/>
              </a:ext>
            </a:extLst>
          </p:cNvPr>
          <p:cNvPicPr>
            <a:picLocks noChangeAspect="1"/>
          </p:cNvPicPr>
          <p:nvPr/>
        </p:nvPicPr>
        <p:blipFill>
          <a:blip r:embed="rId5"/>
          <a:stretch>
            <a:fillRect/>
          </a:stretch>
        </p:blipFill>
        <p:spPr>
          <a:xfrm>
            <a:off x="8183463" y="1104938"/>
            <a:ext cx="3203386" cy="2203275"/>
          </a:xfrm>
          <a:prstGeom prst="rect">
            <a:avLst/>
          </a:prstGeom>
        </p:spPr>
      </p:pic>
      <p:sp>
        <p:nvSpPr>
          <p:cNvPr id="2" name="灯片编号占位符 1">
            <a:extLst>
              <a:ext uri="{FF2B5EF4-FFF2-40B4-BE49-F238E27FC236}">
                <a16:creationId xmlns:a16="http://schemas.microsoft.com/office/drawing/2014/main" id="{C0978F48-7E1C-4D69-8E27-9BBF202FE3FF}"/>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12</a:t>
            </a:fld>
            <a:endParaRPr lang="zh-CN" altLang="en-US">
              <a:solidFill>
                <a:prstClr val="black">
                  <a:tint val="75000"/>
                </a:prstClr>
              </a:solidFill>
            </a:endParaRPr>
          </a:p>
        </p:txBody>
      </p:sp>
      <p:sp>
        <p:nvSpPr>
          <p:cNvPr id="18" name="标题 1">
            <a:extLst>
              <a:ext uri="{FF2B5EF4-FFF2-40B4-BE49-F238E27FC236}">
                <a16:creationId xmlns:a16="http://schemas.microsoft.com/office/drawing/2014/main" id="{A1A30AF9-D101-40E1-87CD-1D43FA1A887B}"/>
              </a:ext>
            </a:extLst>
          </p:cNvPr>
          <p:cNvSpPr>
            <a:spLocks noGrp="1"/>
          </p:cNvSpPr>
          <p:nvPr>
            <p:ph type="title"/>
          </p:nvPr>
        </p:nvSpPr>
        <p:spPr>
          <a:xfrm>
            <a:off x="1209675" y="357188"/>
            <a:ext cx="7862888" cy="439737"/>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2671883728"/>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a:extLst>
              <a:ext uri="{FF2B5EF4-FFF2-40B4-BE49-F238E27FC236}">
                <a16:creationId xmlns:a16="http://schemas.microsoft.com/office/drawing/2014/main" id="{E097CADD-6E6B-4189-B7EA-74341D53683D}"/>
              </a:ext>
            </a:extLst>
          </p:cNvPr>
          <p:cNvSpPr/>
          <p:nvPr/>
        </p:nvSpPr>
        <p:spPr>
          <a:xfrm>
            <a:off x="1236074" y="5269823"/>
            <a:ext cx="4433525" cy="1502119"/>
          </a:xfrm>
          <a:prstGeom prst="roundRect">
            <a:avLst>
              <a:gd name="adj" fmla="val 3733"/>
            </a:avLst>
          </a:prstGeom>
          <a:noFill/>
          <a:ln w="9525">
            <a:solidFill>
              <a:srgbClr val="FD5A1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资产负债表：</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反映企业在某一特定日期的财务状况的会计报表，是时点数。</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、反映企业资产的构成及状况</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、反映企业的负债总额及其结构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3</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、反映企业所有者权益的情况</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4</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、据此分析和评价企业的偿债能力</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5FD58A48-5534-4C14-A75A-307D1FBFC91D}"/>
              </a:ext>
            </a:extLst>
          </p:cNvPr>
          <p:cNvSpPr/>
          <p:nvPr/>
        </p:nvSpPr>
        <p:spPr>
          <a:xfrm>
            <a:off x="10634767" y="2342604"/>
            <a:ext cx="1445473" cy="3013277"/>
          </a:xfrm>
          <a:prstGeom prst="roundRect">
            <a:avLst>
              <a:gd name="adj" fmla="val 3733"/>
            </a:avLst>
          </a:prstGeom>
          <a:noFill/>
          <a:ln w="9525">
            <a:solidFill>
              <a:srgbClr val="FD5A1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利润表：</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反映企业在一定会计期间的经营成果的会计报表，是时期数。</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、反映企业的经营成果和获利能力</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、结合分析企业的营运能力：周转率和盈利能力</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19FFEAC6-F055-4A99-B8BA-7931920753AE}"/>
              </a:ext>
            </a:extLst>
          </p:cNvPr>
          <p:cNvPicPr>
            <a:picLocks noChangeAspect="1"/>
          </p:cNvPicPr>
          <p:nvPr/>
        </p:nvPicPr>
        <p:blipFill rotWithShape="1">
          <a:blip r:embed="rId3"/>
          <a:srcRect l="2607" r="19326" b="6000"/>
          <a:stretch/>
        </p:blipFill>
        <p:spPr>
          <a:xfrm>
            <a:off x="250064" y="1140017"/>
            <a:ext cx="5845936" cy="3959441"/>
          </a:xfrm>
          <a:prstGeom prst="rect">
            <a:avLst/>
          </a:prstGeom>
        </p:spPr>
      </p:pic>
      <p:pic>
        <p:nvPicPr>
          <p:cNvPr id="30" name="图片 29">
            <a:extLst>
              <a:ext uri="{FF2B5EF4-FFF2-40B4-BE49-F238E27FC236}">
                <a16:creationId xmlns:a16="http://schemas.microsoft.com/office/drawing/2014/main" id="{6C383181-1FA2-42E2-A454-460D3FF603B9}"/>
              </a:ext>
            </a:extLst>
          </p:cNvPr>
          <p:cNvPicPr>
            <a:picLocks noChangeAspect="1"/>
          </p:cNvPicPr>
          <p:nvPr/>
        </p:nvPicPr>
        <p:blipFill rotWithShape="1">
          <a:blip r:embed="rId4"/>
          <a:srcRect l="8953" t="-1129" r="3419" b="10843"/>
          <a:stretch/>
        </p:blipFill>
        <p:spPr>
          <a:xfrm>
            <a:off x="6522402" y="926544"/>
            <a:ext cx="3943439" cy="5845398"/>
          </a:xfrm>
          <a:prstGeom prst="rect">
            <a:avLst/>
          </a:prstGeom>
        </p:spPr>
      </p:pic>
      <p:sp>
        <p:nvSpPr>
          <p:cNvPr id="2" name="灯片编号占位符 1">
            <a:extLst>
              <a:ext uri="{FF2B5EF4-FFF2-40B4-BE49-F238E27FC236}">
                <a16:creationId xmlns:a16="http://schemas.microsoft.com/office/drawing/2014/main" id="{36417704-2A5C-4A2B-A95B-9A5CAA09A446}"/>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13</a:t>
            </a:fld>
            <a:endParaRPr lang="zh-CN" altLang="en-US">
              <a:solidFill>
                <a:prstClr val="black">
                  <a:tint val="75000"/>
                </a:prstClr>
              </a:solidFill>
            </a:endParaRPr>
          </a:p>
        </p:txBody>
      </p:sp>
      <p:sp>
        <p:nvSpPr>
          <p:cNvPr id="10" name="标题 1">
            <a:extLst>
              <a:ext uri="{FF2B5EF4-FFF2-40B4-BE49-F238E27FC236}">
                <a16:creationId xmlns:a16="http://schemas.microsoft.com/office/drawing/2014/main" id="{EF67B4DC-5323-4C86-9EBC-C16E6E687B5D}"/>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2379166491"/>
      </p:ext>
    </p:extLst>
  </p:cSld>
  <p:clrMapOvr>
    <a:masterClrMapping/>
  </p:clrMapOvr>
  <mc:AlternateContent xmlns:mc="http://schemas.openxmlformats.org/markup-compatibility/2006" xmlns:p14="http://schemas.microsoft.com/office/powerpoint/2010/main">
    <mc:Choice Requires="p14">
      <p:transition p14:dur="10" advTm="11000"/>
    </mc:Choice>
    <mc:Fallback xmlns="">
      <p:transition advTm="1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FD58A48-5534-4C14-A75A-307D1FBFC91D}"/>
              </a:ext>
            </a:extLst>
          </p:cNvPr>
          <p:cNvSpPr/>
          <p:nvPr/>
        </p:nvSpPr>
        <p:spPr>
          <a:xfrm>
            <a:off x="9170815" y="2696950"/>
            <a:ext cx="2790519" cy="2316480"/>
          </a:xfrm>
          <a:prstGeom prst="roundRect">
            <a:avLst>
              <a:gd name="adj" fmla="val 3733"/>
            </a:avLst>
          </a:prstGeom>
          <a:noFill/>
          <a:ln w="9525">
            <a:solidFill>
              <a:srgbClr val="FD5A1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现金流量表：</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指反映企业在一定会计期间的现金和现金等价物流入和流出的会计报表，是时期数。</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、判断一家公司经营是否健康，了解企业筹措现金和生成现金的能力</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、评价公司的支付能力</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C3967D9C-988C-40A3-8E69-5532822093DD}"/>
              </a:ext>
            </a:extLst>
          </p:cNvPr>
          <p:cNvPicPr>
            <a:picLocks noChangeAspect="1"/>
          </p:cNvPicPr>
          <p:nvPr/>
        </p:nvPicPr>
        <p:blipFill>
          <a:blip r:embed="rId3"/>
          <a:stretch>
            <a:fillRect/>
          </a:stretch>
        </p:blipFill>
        <p:spPr>
          <a:xfrm>
            <a:off x="384977" y="1209040"/>
            <a:ext cx="8323742" cy="5292301"/>
          </a:xfrm>
          <a:prstGeom prst="rect">
            <a:avLst/>
          </a:prstGeom>
        </p:spPr>
      </p:pic>
      <p:sp>
        <p:nvSpPr>
          <p:cNvPr id="2" name="灯片编号占位符 1">
            <a:extLst>
              <a:ext uri="{FF2B5EF4-FFF2-40B4-BE49-F238E27FC236}">
                <a16:creationId xmlns:a16="http://schemas.microsoft.com/office/drawing/2014/main" id="{BABAA523-6CD8-4EBB-B1A2-3C374430CDD5}"/>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14</a:t>
            </a:fld>
            <a:endParaRPr lang="zh-CN" altLang="en-US">
              <a:solidFill>
                <a:prstClr val="black">
                  <a:tint val="75000"/>
                </a:prstClr>
              </a:solidFill>
            </a:endParaRPr>
          </a:p>
        </p:txBody>
      </p:sp>
      <p:sp>
        <p:nvSpPr>
          <p:cNvPr id="8" name="标题 1">
            <a:extLst>
              <a:ext uri="{FF2B5EF4-FFF2-40B4-BE49-F238E27FC236}">
                <a16:creationId xmlns:a16="http://schemas.microsoft.com/office/drawing/2014/main" id="{B1888BBD-3376-4EE3-AC8B-9DD83CAEEF49}"/>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671293433"/>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19D2569-F632-407F-BD02-54E6F94DFB4C}"/>
              </a:ext>
            </a:extLst>
          </p:cNvPr>
          <p:cNvGraphicFramePr>
            <a:graphicFrameLocks noGrp="1"/>
          </p:cNvGraphicFramePr>
          <p:nvPr>
            <p:extLst>
              <p:ext uri="{D42A27DB-BD31-4B8C-83A1-F6EECF244321}">
                <p14:modId xmlns:p14="http://schemas.microsoft.com/office/powerpoint/2010/main" val="335814045"/>
              </p:ext>
            </p:extLst>
          </p:nvPr>
        </p:nvGraphicFramePr>
        <p:xfrm>
          <a:off x="717709" y="1192696"/>
          <a:ext cx="10756581" cy="5124256"/>
        </p:xfrm>
        <a:graphic>
          <a:graphicData uri="http://schemas.openxmlformats.org/drawingml/2006/table">
            <a:tbl>
              <a:tblPr firstRow="1" bandRow="1"/>
              <a:tblGrid>
                <a:gridCol w="1083621">
                  <a:extLst>
                    <a:ext uri="{9D8B030D-6E8A-4147-A177-3AD203B41FA5}">
                      <a16:colId xmlns:a16="http://schemas.microsoft.com/office/drawing/2014/main" val="1952198511"/>
                    </a:ext>
                  </a:extLst>
                </a:gridCol>
                <a:gridCol w="1808765">
                  <a:extLst>
                    <a:ext uri="{9D8B030D-6E8A-4147-A177-3AD203B41FA5}">
                      <a16:colId xmlns:a16="http://schemas.microsoft.com/office/drawing/2014/main" val="746876210"/>
                    </a:ext>
                  </a:extLst>
                </a:gridCol>
                <a:gridCol w="1954815">
                  <a:extLst>
                    <a:ext uri="{9D8B030D-6E8A-4147-A177-3AD203B41FA5}">
                      <a16:colId xmlns:a16="http://schemas.microsoft.com/office/drawing/2014/main" val="36123214"/>
                    </a:ext>
                  </a:extLst>
                </a:gridCol>
                <a:gridCol w="2449135">
                  <a:extLst>
                    <a:ext uri="{9D8B030D-6E8A-4147-A177-3AD203B41FA5}">
                      <a16:colId xmlns:a16="http://schemas.microsoft.com/office/drawing/2014/main" val="2518400599"/>
                    </a:ext>
                  </a:extLst>
                </a:gridCol>
                <a:gridCol w="3460245">
                  <a:extLst>
                    <a:ext uri="{9D8B030D-6E8A-4147-A177-3AD203B41FA5}">
                      <a16:colId xmlns:a16="http://schemas.microsoft.com/office/drawing/2014/main" val="2837298480"/>
                    </a:ext>
                  </a:extLst>
                </a:gridCol>
              </a:tblGrid>
              <a:tr h="865227">
                <a:tc gridSpan="5">
                  <a:txBody>
                    <a:bodyPr/>
                    <a:lstStyle/>
                    <a:p>
                      <a:pPr algn="ctr"/>
                      <a:r>
                        <a:rPr lang="zh-CN" altLang="en-US" sz="3200" b="1" kern="1200" dirty="0">
                          <a:solidFill>
                            <a:schemeClr val="lt1"/>
                          </a:solidFill>
                          <a:latin typeface="等线" panose="020F0502020204030204"/>
                          <a:ea typeface="+mn-ea"/>
                          <a:cs typeface="+mn-cs"/>
                        </a:rPr>
                        <a:t>会计凭证、会计账簿和会计财务报告的关系</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hMerge="1">
                  <a:txBody>
                    <a:bodyPr/>
                    <a:lstStyle/>
                    <a:p>
                      <a:pPr algn="ctr"/>
                      <a:endParaRPr lang="zh-CN" altLang="en-US" sz="1800" b="1" kern="1200" dirty="0">
                        <a:solidFill>
                          <a:schemeClr val="lt1"/>
                        </a:solidFill>
                        <a:latin typeface="等线" panose="020F0502020204030204"/>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hMerge="1">
                  <a:txBody>
                    <a:bodyPr/>
                    <a:lstStyle/>
                    <a:p>
                      <a:pPr algn="ctr"/>
                      <a:endParaRPr lang="zh-CN" altLang="en-US" sz="1800" b="1" kern="1200" dirty="0">
                        <a:solidFill>
                          <a:schemeClr val="lt1"/>
                        </a:solidFill>
                        <a:latin typeface="等线" panose="020F0502020204030204"/>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hMerge="1">
                  <a:txBody>
                    <a:bodyPr/>
                    <a:lstStyle/>
                    <a:p>
                      <a:pPr algn="ctr"/>
                      <a:endParaRPr lang="zh-CN" altLang="en-US" sz="1800" b="1" kern="1200" dirty="0">
                        <a:solidFill>
                          <a:schemeClr val="lt1"/>
                        </a:solidFill>
                        <a:latin typeface="等线" panose="020F0502020204030204"/>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hMerge="1">
                  <a:txBody>
                    <a:bodyPr/>
                    <a:lstStyle/>
                    <a:p>
                      <a:pPr algn="ctr"/>
                      <a:endParaRPr lang="zh-CN" altLang="en-US" sz="1800" b="1" kern="1200" dirty="0">
                        <a:solidFill>
                          <a:schemeClr val="lt1"/>
                        </a:solidFill>
                        <a:latin typeface="等线" panose="020F0502020204030204"/>
                        <a:ea typeface="+mn-ea"/>
                        <a:cs typeface="+mn-cs"/>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3133051563"/>
                  </a:ext>
                </a:extLst>
              </a:tr>
              <a:tr h="865227">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endParaRPr lang="zh-CN" altLang="en-US" sz="1400" dirty="0"/>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r>
                        <a:rPr lang="zh-CN" altLang="en-US" sz="1800" b="1" kern="1200" dirty="0">
                          <a:solidFill>
                            <a:schemeClr val="lt1"/>
                          </a:solidFill>
                          <a:latin typeface="等线" panose="020F0502020204030204"/>
                          <a:ea typeface="+mn-ea"/>
                          <a:cs typeface="+mn-cs"/>
                        </a:rPr>
                        <a:t>原始凭证</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r>
                        <a:rPr lang="zh-CN" altLang="en-US" sz="1800" b="1" kern="1200" dirty="0">
                          <a:solidFill>
                            <a:schemeClr val="lt1"/>
                          </a:solidFill>
                          <a:latin typeface="等线" panose="020F0502020204030204"/>
                          <a:ea typeface="+mn-ea"/>
                          <a:cs typeface="+mn-cs"/>
                        </a:rPr>
                        <a:t>记账凭证</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p>
                      <a:pPr algn="ctr"/>
                      <a:r>
                        <a:rPr lang="zh-CN" altLang="en-US" sz="1800" b="1" kern="1200" dirty="0">
                          <a:solidFill>
                            <a:schemeClr val="lt1"/>
                          </a:solidFill>
                          <a:latin typeface="等线" panose="020F0502020204030204"/>
                          <a:ea typeface="+mn-ea"/>
                          <a:cs typeface="+mn-cs"/>
                        </a:rPr>
                        <a:t>会计账簿</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pPr algn="ctr"/>
                      <a:r>
                        <a:rPr lang="zh-CN" altLang="en-US" sz="1800" b="1" kern="1200" dirty="0">
                          <a:solidFill>
                            <a:schemeClr val="lt1"/>
                          </a:solidFill>
                          <a:latin typeface="等线" panose="020F0502020204030204"/>
                          <a:ea typeface="+mn-ea"/>
                          <a:cs typeface="+mn-cs"/>
                        </a:rPr>
                        <a:t>会计财务报告</a:t>
                      </a:r>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3665182490"/>
                  </a:ext>
                </a:extLst>
              </a:tr>
              <a:tr h="942405">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填制人员</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dirty="0">
                          <a:solidFill>
                            <a:schemeClr val="tx1">
                              <a:lumMod val="65000"/>
                              <a:lumOff val="35000"/>
                            </a:schemeClr>
                          </a:solidFill>
                        </a:rPr>
                        <a:t>经办人员</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kern="1200" dirty="0">
                          <a:solidFill>
                            <a:schemeClr val="tx1">
                              <a:lumMod val="65000"/>
                              <a:lumOff val="35000"/>
                            </a:schemeClr>
                          </a:solidFill>
                          <a:latin typeface="等线" panose="020F0502020204030204"/>
                          <a:ea typeface="+mn-ea"/>
                          <a:cs typeface="+mn-cs"/>
                        </a:rPr>
                        <a:t>会计人员</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600" kern="1200" dirty="0">
                          <a:solidFill>
                            <a:schemeClr val="tx1">
                              <a:lumMod val="65000"/>
                              <a:lumOff val="35000"/>
                            </a:schemeClr>
                          </a:solidFill>
                          <a:latin typeface="等线" panose="020F0502020204030204"/>
                          <a:ea typeface="+mn-ea"/>
                          <a:cs typeface="+mn-cs"/>
                        </a:rPr>
                        <a:t>会计人员</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600" kern="1200" dirty="0">
                          <a:solidFill>
                            <a:schemeClr val="tx1">
                              <a:lumMod val="65000"/>
                              <a:lumOff val="35000"/>
                            </a:schemeClr>
                          </a:solidFill>
                          <a:latin typeface="等线" panose="020F0502020204030204"/>
                          <a:ea typeface="+mn-ea"/>
                          <a:cs typeface="+mn-cs"/>
                        </a:rPr>
                        <a:t>会计人员</a:t>
                      </a:r>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3848003598"/>
                  </a:ext>
                </a:extLst>
              </a:tr>
              <a:tr h="1040148">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填制依据</a:t>
                      </a:r>
                      <a:endParaRPr lang="en-US" altLang="zh-CN" sz="1600" b="1" dirty="0">
                        <a:solidFill>
                          <a:schemeClr val="tx1">
                            <a:lumMod val="65000"/>
                            <a:lumOff val="35000"/>
                          </a:schemeClr>
                        </a:solidFill>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dirty="0">
                          <a:solidFill>
                            <a:schemeClr val="tx1">
                              <a:lumMod val="65000"/>
                              <a:lumOff val="35000"/>
                            </a:schemeClr>
                          </a:solidFill>
                        </a:rPr>
                        <a:t>已发生或完成的经济业务事项</a:t>
                      </a:r>
                      <a:endParaRPr lang="en-US" altLang="zh-CN" sz="1600" dirty="0">
                        <a:solidFill>
                          <a:schemeClr val="tx1">
                            <a:lumMod val="65000"/>
                            <a:lumOff val="35000"/>
                          </a:schemeClr>
                        </a:solidFil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dirty="0">
                          <a:solidFill>
                            <a:schemeClr val="tx1">
                              <a:lumMod val="65000"/>
                              <a:lumOff val="35000"/>
                            </a:schemeClr>
                          </a:solidFill>
                        </a:rPr>
                        <a:t>审核后的原始凭证</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p>
                      <a:pPr algn="ctr"/>
                      <a:r>
                        <a:rPr lang="zh-CN" altLang="en-US" sz="1600" dirty="0">
                          <a:solidFill>
                            <a:schemeClr val="tx1">
                              <a:lumMod val="65000"/>
                              <a:lumOff val="35000"/>
                            </a:schemeClr>
                          </a:solidFill>
                        </a:rPr>
                        <a:t>记账凭证</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tc>
                  <a:txBody>
                    <a:bodyPr/>
                    <a:lstStyle/>
                    <a:p>
                      <a:pPr algn="ctr"/>
                      <a:r>
                        <a:rPr lang="zh-CN" altLang="en-US" sz="1600" dirty="0">
                          <a:solidFill>
                            <a:schemeClr val="tx1">
                              <a:lumMod val="65000"/>
                              <a:lumOff val="35000"/>
                            </a:schemeClr>
                          </a:solidFill>
                        </a:rPr>
                        <a:t>会计账簿</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373283087"/>
                  </a:ext>
                </a:extLst>
              </a:tr>
              <a:tr h="1411249">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作用</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dirty="0">
                          <a:solidFill>
                            <a:schemeClr val="tx1">
                              <a:lumMod val="65000"/>
                              <a:lumOff val="35000"/>
                            </a:schemeClr>
                          </a:solidFill>
                        </a:rPr>
                        <a:t>记录和证明经济业务的发生或完成</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dirty="0">
                          <a:solidFill>
                            <a:schemeClr val="tx1">
                              <a:lumMod val="65000"/>
                              <a:lumOff val="35000"/>
                            </a:schemeClr>
                          </a:solidFill>
                        </a:rPr>
                        <a:t>对已发生或完成的经济业务根据会计科目进行归类和整理</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600" kern="1200" dirty="0">
                          <a:solidFill>
                            <a:schemeClr val="tx1">
                              <a:lumMod val="65000"/>
                              <a:lumOff val="35000"/>
                            </a:schemeClr>
                          </a:solidFill>
                          <a:latin typeface="等线" panose="020F0502020204030204"/>
                          <a:ea typeface="+mn-ea"/>
                          <a:cs typeface="+mn-cs"/>
                        </a:rPr>
                        <a:t>全面、连续、系统、分类地记录和核算一定时期内某一类或全部的经济业务</a:t>
                      </a:r>
                      <a:endParaRPr lang="en-US" altLang="zh-CN" sz="1600" kern="1200" dirty="0">
                        <a:solidFill>
                          <a:schemeClr val="tx1">
                            <a:lumMod val="65000"/>
                            <a:lumOff val="35000"/>
                          </a:schemeClr>
                        </a:solidFill>
                        <a:latin typeface="等线" panose="020F0502020204030204"/>
                        <a:ea typeface="+mn-ea"/>
                        <a:cs typeface="+mn-cs"/>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600" kern="1200" dirty="0">
                          <a:solidFill>
                            <a:schemeClr val="tx1">
                              <a:lumMod val="65000"/>
                              <a:lumOff val="35000"/>
                            </a:schemeClr>
                          </a:solidFill>
                          <a:latin typeface="等线" panose="020F0502020204030204"/>
                          <a:ea typeface="+mn-ea"/>
                          <a:cs typeface="+mn-cs"/>
                        </a:rPr>
                        <a:t>向财务会计报告使用者提供与企业财务状况、经营成果和现金流量等有关会计信息，反映企业管理层受托责任履行情况，有助于使用者做出经济决策（股东、税务局、金融机构）</a:t>
                      </a:r>
                      <a:endParaRPr lang="en-US" altLang="zh-CN" sz="1600" kern="1200" dirty="0">
                        <a:solidFill>
                          <a:schemeClr val="tx1">
                            <a:lumMod val="65000"/>
                            <a:lumOff val="35000"/>
                          </a:schemeClr>
                        </a:solidFill>
                        <a:latin typeface="等线" panose="020F0502020204030204"/>
                        <a:ea typeface="+mn-ea"/>
                        <a:cs typeface="+mn-cs"/>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4268080631"/>
                  </a:ext>
                </a:extLst>
              </a:tr>
            </a:tbl>
          </a:graphicData>
        </a:graphic>
      </p:graphicFrame>
      <p:sp>
        <p:nvSpPr>
          <p:cNvPr id="2" name="灯片编号占位符 1">
            <a:extLst>
              <a:ext uri="{FF2B5EF4-FFF2-40B4-BE49-F238E27FC236}">
                <a16:creationId xmlns:a16="http://schemas.microsoft.com/office/drawing/2014/main" id="{438C2D64-3E5F-42E0-AC87-DC3F88CDD3F6}"/>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15</a:t>
            </a:fld>
            <a:endParaRPr lang="zh-CN" altLang="en-US">
              <a:solidFill>
                <a:prstClr val="black">
                  <a:tint val="75000"/>
                </a:prstClr>
              </a:solidFill>
            </a:endParaRPr>
          </a:p>
        </p:txBody>
      </p:sp>
      <p:sp>
        <p:nvSpPr>
          <p:cNvPr id="5" name="标题 1">
            <a:extLst>
              <a:ext uri="{FF2B5EF4-FFF2-40B4-BE49-F238E27FC236}">
                <a16:creationId xmlns:a16="http://schemas.microsoft.com/office/drawing/2014/main" id="{257C2B93-20B1-4C0B-87EC-C6A151625A68}"/>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670993793"/>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a:extLst>
              <a:ext uri="{FF2B5EF4-FFF2-40B4-BE49-F238E27FC236}">
                <a16:creationId xmlns:a16="http://schemas.microsoft.com/office/drawing/2014/main" id="{4DA5718B-4A54-4ABA-B4CE-18986BBD8DB1}"/>
              </a:ext>
            </a:extLst>
          </p:cNvPr>
          <p:cNvGraphicFramePr/>
          <p:nvPr>
            <p:extLst>
              <p:ext uri="{D42A27DB-BD31-4B8C-83A1-F6EECF244321}">
                <p14:modId xmlns:p14="http://schemas.microsoft.com/office/powerpoint/2010/main" val="3482096471"/>
              </p:ext>
            </p:extLst>
          </p:nvPr>
        </p:nvGraphicFramePr>
        <p:xfrm>
          <a:off x="647538" y="1203766"/>
          <a:ext cx="11112340" cy="5158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1F4814D6-D211-49BE-9B3A-99F0434C19A2}"/>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16</a:t>
            </a:fld>
            <a:endParaRPr lang="zh-CN" altLang="en-US">
              <a:solidFill>
                <a:prstClr val="black">
                  <a:tint val="75000"/>
                </a:prstClr>
              </a:solidFill>
            </a:endParaRPr>
          </a:p>
        </p:txBody>
      </p:sp>
      <p:sp>
        <p:nvSpPr>
          <p:cNvPr id="7" name="标题 1">
            <a:extLst>
              <a:ext uri="{FF2B5EF4-FFF2-40B4-BE49-F238E27FC236}">
                <a16:creationId xmlns:a16="http://schemas.microsoft.com/office/drawing/2014/main" id="{97F08064-2C1C-43FB-A30C-F2416E23E3EC}"/>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-1.3</a:t>
            </a:r>
            <a:r>
              <a:rPr lang="zh-CN" altLang="en-US" dirty="0"/>
              <a:t>税</a:t>
            </a:r>
          </a:p>
        </p:txBody>
      </p:sp>
    </p:spTree>
    <p:extLst>
      <p:ext uri="{BB962C8B-B14F-4D97-AF65-F5344CB8AC3E}">
        <p14:creationId xmlns:p14="http://schemas.microsoft.com/office/powerpoint/2010/main" val="3898236605"/>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BF4C60E2-0A02-483D-9428-29141C92F160}"/>
              </a:ext>
            </a:extLst>
          </p:cNvPr>
          <p:cNvGraphicFramePr/>
          <p:nvPr>
            <p:extLst>
              <p:ext uri="{D42A27DB-BD31-4B8C-83A1-F6EECF244321}">
                <p14:modId xmlns:p14="http://schemas.microsoft.com/office/powerpoint/2010/main" val="689774353"/>
              </p:ext>
            </p:extLst>
          </p:nvPr>
        </p:nvGraphicFramePr>
        <p:xfrm>
          <a:off x="896493" y="1001404"/>
          <a:ext cx="10483812" cy="5671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640A27C9-802E-4694-80FC-311E2042797A}"/>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17</a:t>
            </a:fld>
            <a:endParaRPr lang="zh-CN" altLang="en-US">
              <a:solidFill>
                <a:prstClr val="black">
                  <a:tint val="75000"/>
                </a:prstClr>
              </a:solidFill>
            </a:endParaRPr>
          </a:p>
        </p:txBody>
      </p:sp>
      <p:sp>
        <p:nvSpPr>
          <p:cNvPr id="9" name="标题 1">
            <a:extLst>
              <a:ext uri="{FF2B5EF4-FFF2-40B4-BE49-F238E27FC236}">
                <a16:creationId xmlns:a16="http://schemas.microsoft.com/office/drawing/2014/main" id="{530F0B2D-5327-48C8-8C54-D4FAC5401105}"/>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-1.3</a:t>
            </a:r>
            <a:r>
              <a:rPr lang="zh-CN" altLang="en-US" dirty="0"/>
              <a:t>税</a:t>
            </a:r>
          </a:p>
        </p:txBody>
      </p:sp>
    </p:spTree>
    <p:extLst>
      <p:ext uri="{BB962C8B-B14F-4D97-AF65-F5344CB8AC3E}">
        <p14:creationId xmlns:p14="http://schemas.microsoft.com/office/powerpoint/2010/main" val="3596693819"/>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F4814D6-D211-49BE-9B3A-99F0434C19A2}"/>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18</a:t>
            </a:fld>
            <a:endParaRPr lang="zh-CN" altLang="en-US">
              <a:solidFill>
                <a:prstClr val="black">
                  <a:tint val="75000"/>
                </a:prstClr>
              </a:solidFill>
            </a:endParaRPr>
          </a:p>
        </p:txBody>
      </p:sp>
      <p:sp>
        <p:nvSpPr>
          <p:cNvPr id="7" name="标题 1">
            <a:extLst>
              <a:ext uri="{FF2B5EF4-FFF2-40B4-BE49-F238E27FC236}">
                <a16:creationId xmlns:a16="http://schemas.microsoft.com/office/drawing/2014/main" id="{97F08064-2C1C-43FB-A30C-F2416E23E3EC}"/>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-1.3</a:t>
            </a:r>
            <a:r>
              <a:rPr lang="zh-CN" altLang="en-US" dirty="0"/>
              <a:t>税</a:t>
            </a:r>
          </a:p>
        </p:txBody>
      </p:sp>
      <p:graphicFrame>
        <p:nvGraphicFramePr>
          <p:cNvPr id="2" name="图示 1">
            <a:extLst>
              <a:ext uri="{FF2B5EF4-FFF2-40B4-BE49-F238E27FC236}">
                <a16:creationId xmlns:a16="http://schemas.microsoft.com/office/drawing/2014/main" id="{0F3618CB-3AED-401D-BD70-1273A68AD5B4}"/>
              </a:ext>
            </a:extLst>
          </p:cNvPr>
          <p:cNvGraphicFramePr/>
          <p:nvPr>
            <p:extLst>
              <p:ext uri="{D42A27DB-BD31-4B8C-83A1-F6EECF244321}">
                <p14:modId xmlns:p14="http://schemas.microsoft.com/office/powerpoint/2010/main" val="2328592896"/>
              </p:ext>
            </p:extLst>
          </p:nvPr>
        </p:nvGraphicFramePr>
        <p:xfrm>
          <a:off x="1559628" y="1636295"/>
          <a:ext cx="9429213" cy="4051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842406"/>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BC2B2E-79AF-427C-8355-029AE42D0FCC}"/>
              </a:ext>
            </a:extLst>
          </p:cNvPr>
          <p:cNvSpPr>
            <a:spLocks noGrp="1"/>
          </p:cNvSpPr>
          <p:nvPr>
            <p:ph type="title"/>
          </p:nvPr>
        </p:nvSpPr>
        <p:spPr/>
        <p:txBody>
          <a:bodyPr/>
          <a:lstStyle/>
          <a:p>
            <a:r>
              <a:rPr lang="zh-CN" altLang="en-US" dirty="0"/>
              <a:t>思考问题</a:t>
            </a:r>
          </a:p>
        </p:txBody>
      </p:sp>
      <p:sp>
        <p:nvSpPr>
          <p:cNvPr id="5" name="矩形: 圆角 4">
            <a:extLst>
              <a:ext uri="{FF2B5EF4-FFF2-40B4-BE49-F238E27FC236}">
                <a16:creationId xmlns:a16="http://schemas.microsoft.com/office/drawing/2014/main" id="{501D6537-6179-4F13-AE4A-EC6D83A57848}"/>
              </a:ext>
            </a:extLst>
          </p:cNvPr>
          <p:cNvSpPr/>
          <p:nvPr/>
        </p:nvSpPr>
        <p:spPr>
          <a:xfrm>
            <a:off x="764160" y="1179599"/>
            <a:ext cx="10838560" cy="5169341"/>
          </a:xfrm>
          <a:prstGeom prst="roundRect">
            <a:avLst>
              <a:gd name="adj" fmla="val 3733"/>
            </a:avLst>
          </a:prstGeom>
          <a:noFill/>
          <a:ln w="9525">
            <a:solidFill>
              <a:srgbClr val="FD5A1E"/>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tIns="252000" bIns="0" rtlCol="0" anchor="ctr"/>
          <a:lstStyle/>
          <a:p>
            <a:pPr>
              <a:lnSpc>
                <a:spcPct val="150000"/>
              </a:lnSpc>
            </a:pPr>
            <a:r>
              <a:rPr lang="zh-CN" altLang="en-US" sz="2400" dirty="0">
                <a:solidFill>
                  <a:srgbClr val="E0421D"/>
                </a:solidFill>
                <a:latin typeface="微软雅黑" panose="020B0503020204020204" pitchFamily="34" charset="-122"/>
                <a:ea typeface="微软雅黑" panose="020B0503020204020204" pitchFamily="34" charset="-122"/>
              </a:rPr>
              <a:t>      </a:t>
            </a:r>
            <a:endParaRPr lang="en-US" altLang="zh-CN" sz="2400" dirty="0">
              <a:solidFill>
                <a:srgbClr val="E0421D"/>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       核心企业</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公司向</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公司购买了一批原材料，约定</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公司收到货物后</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90</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天内支付货款，</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公司在收到货物的第</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90</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天通过银行转账的方式向</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公司支付了对应货款。请问：</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E0421D"/>
                </a:solidFill>
                <a:latin typeface="微软雅黑" panose="020B0503020204020204" pitchFamily="34" charset="-122"/>
                <a:ea typeface="微软雅黑" panose="020B0503020204020204" pitchFamily="34" charset="-122"/>
              </a:rPr>
              <a:t>       1</a:t>
            </a:r>
            <a:r>
              <a:rPr lang="zh-CN" altLang="en-US" sz="2400" dirty="0">
                <a:solidFill>
                  <a:srgbClr val="E0421D"/>
                </a:solidFill>
                <a:latin typeface="微软雅黑" panose="020B0503020204020204" pitchFamily="34" charset="-122"/>
                <a:ea typeface="微软雅黑" panose="020B0503020204020204" pitchFamily="34" charset="-122"/>
              </a:rPr>
              <a:t>、在该交易中，对于核心企业</a:t>
            </a:r>
            <a:r>
              <a:rPr lang="en-US" altLang="zh-CN" sz="2400" dirty="0">
                <a:solidFill>
                  <a:srgbClr val="E0421D"/>
                </a:solidFill>
                <a:latin typeface="微软雅黑" panose="020B0503020204020204" pitchFamily="34" charset="-122"/>
                <a:ea typeface="微软雅黑" panose="020B0503020204020204" pitchFamily="34" charset="-122"/>
              </a:rPr>
              <a:t>A</a:t>
            </a:r>
            <a:r>
              <a:rPr lang="zh-CN" altLang="en-US" sz="2400" dirty="0">
                <a:solidFill>
                  <a:srgbClr val="E0421D"/>
                </a:solidFill>
                <a:latin typeface="微软雅黑" panose="020B0503020204020204" pitchFamily="34" charset="-122"/>
                <a:ea typeface="微软雅黑" panose="020B0503020204020204" pitchFamily="34" charset="-122"/>
              </a:rPr>
              <a:t>公司来说，记账时会涉及到的原始凭证和会计科目有哪些？</a:t>
            </a:r>
            <a:endParaRPr lang="en-US" altLang="zh-CN" sz="2400" dirty="0">
              <a:solidFill>
                <a:srgbClr val="E0421D"/>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E0421D"/>
                </a:solidFill>
                <a:latin typeface="微软雅黑" panose="020B0503020204020204" pitchFamily="34" charset="-122"/>
                <a:ea typeface="微软雅黑" panose="020B0503020204020204" pitchFamily="34" charset="-122"/>
              </a:rPr>
              <a:t>       2</a:t>
            </a:r>
            <a:r>
              <a:rPr lang="zh-CN" altLang="en-US" sz="2400" dirty="0">
                <a:solidFill>
                  <a:srgbClr val="E0421D"/>
                </a:solidFill>
                <a:latin typeface="微软雅黑" panose="020B0503020204020204" pitchFamily="34" charset="-122"/>
                <a:ea typeface="微软雅黑" panose="020B0503020204020204" pitchFamily="34" charset="-122"/>
              </a:rPr>
              <a:t>、在该交易中，对于供应商</a:t>
            </a:r>
            <a:r>
              <a:rPr lang="en-US" altLang="zh-CN" sz="2400" dirty="0">
                <a:solidFill>
                  <a:srgbClr val="E0421D"/>
                </a:solidFill>
                <a:latin typeface="微软雅黑" panose="020B0503020204020204" pitchFamily="34" charset="-122"/>
                <a:ea typeface="微软雅黑" panose="020B0503020204020204" pitchFamily="34" charset="-122"/>
              </a:rPr>
              <a:t>B</a:t>
            </a:r>
            <a:r>
              <a:rPr lang="zh-CN" altLang="en-US" sz="2400" dirty="0">
                <a:solidFill>
                  <a:srgbClr val="E0421D"/>
                </a:solidFill>
                <a:latin typeface="微软雅黑" panose="020B0503020204020204" pitchFamily="34" charset="-122"/>
                <a:ea typeface="微软雅黑" panose="020B0503020204020204" pitchFamily="34" charset="-122"/>
              </a:rPr>
              <a:t>公司来说，记账时会涉及到的原始凭证和会计科目有哪些？</a:t>
            </a:r>
            <a:endParaRPr lang="en-US" altLang="zh-CN" sz="2400" dirty="0">
              <a:solidFill>
                <a:srgbClr val="E0421D"/>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rgbClr val="E0421D"/>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E0421D"/>
                </a:solidFill>
                <a:latin typeface="微软雅黑" panose="020B0503020204020204" pitchFamily="34" charset="-122"/>
                <a:ea typeface="微软雅黑" panose="020B0503020204020204" pitchFamily="34" charset="-122"/>
              </a:rPr>
              <a:t>答案请发送至邮箱：</a:t>
            </a:r>
            <a:r>
              <a:rPr lang="en-US" altLang="zh-CN" dirty="0">
                <a:solidFill>
                  <a:srgbClr val="E0421D"/>
                </a:solidFill>
                <a:latin typeface="微软雅黑" panose="020B0503020204020204" pitchFamily="34" charset="-122"/>
                <a:ea typeface="微软雅黑" panose="020B0503020204020204" pitchFamily="34" charset="-122"/>
                <a:hlinkClick r:id="rId2"/>
              </a:rPr>
              <a:t>masha@bubi.cn</a:t>
            </a:r>
            <a:r>
              <a:rPr lang="zh-CN" altLang="en-US" dirty="0">
                <a:solidFill>
                  <a:srgbClr val="E0421D"/>
                </a:solidFill>
                <a:latin typeface="微软雅黑" panose="020B0503020204020204" pitchFamily="34" charset="-122"/>
                <a:ea typeface="微软雅黑" panose="020B0503020204020204" pitchFamily="34" charset="-122"/>
              </a:rPr>
              <a:t>，您将获得课件详细脑图一份！</a:t>
            </a:r>
            <a:r>
              <a:rPr lang="en-US" altLang="zh-CN" dirty="0">
                <a:solidFill>
                  <a:srgbClr val="E0421D"/>
                </a:solidFill>
                <a:latin typeface="微软雅黑" panose="020B0503020204020204" pitchFamily="34" charset="-122"/>
                <a:ea typeface="微软雅黑" panose="020B0503020204020204" pitchFamily="34" charset="-122"/>
              </a:rPr>
              <a:t>~</a:t>
            </a:r>
          </a:p>
          <a:p>
            <a:pPr>
              <a:lnSpc>
                <a:spcPct val="150000"/>
              </a:lnSpc>
            </a:pPr>
            <a:endParaRPr lang="en-US" altLang="zh-CN" sz="2400" dirty="0">
              <a:solidFill>
                <a:srgbClr val="E0421D"/>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E0421D"/>
                </a:solidFill>
                <a:latin typeface="微软雅黑" panose="020B0503020204020204" pitchFamily="34" charset="-122"/>
                <a:ea typeface="微软雅黑" panose="020B0503020204020204" pitchFamily="34" charset="-122"/>
              </a:rPr>
              <a:t> </a:t>
            </a:r>
          </a:p>
        </p:txBody>
      </p:sp>
      <p:sp>
        <p:nvSpPr>
          <p:cNvPr id="3" name="灯片编号占位符 2">
            <a:extLst>
              <a:ext uri="{FF2B5EF4-FFF2-40B4-BE49-F238E27FC236}">
                <a16:creationId xmlns:a16="http://schemas.microsoft.com/office/drawing/2014/main" id="{BBD7717F-EC9A-497C-AAAA-1B3D0FD04ED9}"/>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19</a:t>
            </a:fld>
            <a:endParaRPr lang="zh-CN" altLang="en-US">
              <a:solidFill>
                <a:prstClr val="black">
                  <a:tint val="75000"/>
                </a:prstClr>
              </a:solidFill>
            </a:endParaRPr>
          </a:p>
        </p:txBody>
      </p:sp>
    </p:spTree>
    <p:extLst>
      <p:ext uri="{BB962C8B-B14F-4D97-AF65-F5344CB8AC3E}">
        <p14:creationId xmlns:p14="http://schemas.microsoft.com/office/powerpoint/2010/main" val="1708257486"/>
      </p:ext>
    </p:extLst>
  </p:cSld>
  <p:clrMapOvr>
    <a:masterClrMapping/>
  </p:clrMapOvr>
  <mc:AlternateContent xmlns:mc="http://schemas.openxmlformats.org/markup-compatibility/2006" xmlns:p14="http://schemas.microsoft.com/office/powerpoint/2010/main">
    <mc:Choice Requires="p14">
      <p:transition p14:dur="10" advTm="11000"/>
    </mc:Choice>
    <mc:Fallback xmlns="">
      <p:transition advTm="11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07D278E-906A-49E9-9D61-65FC126558F3}"/>
              </a:ext>
            </a:extLst>
          </p:cNvPr>
          <p:cNvSpPr/>
          <p:nvPr/>
        </p:nvSpPr>
        <p:spPr>
          <a:xfrm>
            <a:off x="90936" y="3841647"/>
            <a:ext cx="5855697" cy="1157497"/>
          </a:xfrm>
          <a:prstGeom prst="rect">
            <a:avLst/>
          </a:prstGeom>
          <a:solidFill>
            <a:srgbClr val="FCAB1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E1121232-1C81-4FE1-85A5-95D1F0AB5240}"/>
              </a:ext>
            </a:extLst>
          </p:cNvPr>
          <p:cNvSpPr>
            <a:spLocks noGrp="1"/>
          </p:cNvSpPr>
          <p:nvPr>
            <p:ph type="title"/>
          </p:nvPr>
        </p:nvSpPr>
        <p:spPr>
          <a:xfrm>
            <a:off x="1209303" y="356659"/>
            <a:ext cx="7863029" cy="440676"/>
          </a:xfrm>
        </p:spPr>
        <p:txBody>
          <a:bodyPr/>
          <a:lstStyle/>
          <a:p>
            <a:endParaRPr lang="zh-CN" altLang="en-US"/>
          </a:p>
        </p:txBody>
      </p:sp>
      <p:sp>
        <p:nvSpPr>
          <p:cNvPr id="4" name="isḻïḓé">
            <a:extLst>
              <a:ext uri="{FF2B5EF4-FFF2-40B4-BE49-F238E27FC236}">
                <a16:creationId xmlns:a16="http://schemas.microsoft.com/office/drawing/2014/main" id="{164F9F05-A944-4EDE-85CF-92525402E3DA}"/>
              </a:ext>
            </a:extLst>
          </p:cNvPr>
          <p:cNvSpPr/>
          <p:nvPr/>
        </p:nvSpPr>
        <p:spPr>
          <a:xfrm>
            <a:off x="0" y="0"/>
            <a:ext cx="12192000" cy="3680749"/>
          </a:xfrm>
          <a:prstGeom prst="rect">
            <a:avLst/>
          </a:prstGeom>
          <a:blipFill>
            <a:blip r:embed="rId3"/>
            <a:stretch>
              <a:fillRect t="-60362" b="-599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íşḷïḑé">
            <a:extLst>
              <a:ext uri="{FF2B5EF4-FFF2-40B4-BE49-F238E27FC236}">
                <a16:creationId xmlns:a16="http://schemas.microsoft.com/office/drawing/2014/main" id="{7C1E31E4-1FCD-4930-AA5A-4EF3F3D1B966}"/>
              </a:ext>
            </a:extLst>
          </p:cNvPr>
          <p:cNvSpPr/>
          <p:nvPr/>
        </p:nvSpPr>
        <p:spPr>
          <a:xfrm>
            <a:off x="673100" y="2755238"/>
            <a:ext cx="3182579" cy="925511"/>
          </a:xfrm>
          <a:prstGeom prst="rect">
            <a:avLst/>
          </a:prstGeom>
          <a:solidFill>
            <a:srgbClr val="FD7F1F"/>
          </a:solidFill>
        </p:spPr>
        <p:txBody>
          <a:bodyPr wrap="square" lIns="91440" tIns="45720" rIns="91440" bIns="4572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Arial"/>
                <a:ea typeface="微软雅黑"/>
                <a:cs typeface="+mn-cs"/>
              </a:rPr>
              <a:t>目 录</a:t>
            </a:r>
          </a:p>
        </p:txBody>
      </p:sp>
      <p:sp>
        <p:nvSpPr>
          <p:cNvPr id="24" name="îśľíḑé">
            <a:extLst>
              <a:ext uri="{FF2B5EF4-FFF2-40B4-BE49-F238E27FC236}">
                <a16:creationId xmlns:a16="http://schemas.microsoft.com/office/drawing/2014/main" id="{4260FA67-02A6-4E5E-B95F-C6AE09E86B67}"/>
              </a:ext>
            </a:extLst>
          </p:cNvPr>
          <p:cNvSpPr txBox="1"/>
          <p:nvPr/>
        </p:nvSpPr>
        <p:spPr>
          <a:xfrm>
            <a:off x="1409925" y="4084445"/>
            <a:ext cx="2906794" cy="439417"/>
          </a:xfrm>
          <a:prstGeom prst="rect">
            <a:avLst/>
          </a:prstGeom>
          <a:noFill/>
          <a:ln>
            <a:noFill/>
          </a:ln>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sz="2800" b="1" dirty="0">
                <a:solidFill>
                  <a:prstClr val="black"/>
                </a:solidFill>
                <a:latin typeface="Arial"/>
                <a:ea typeface="微软雅黑"/>
              </a:rPr>
              <a:t>财务相关知识</a:t>
            </a:r>
            <a:endParaRPr kumimoji="0" lang="de-DE" sz="28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6" name="i$ḷîḍè">
            <a:extLst>
              <a:ext uri="{FF2B5EF4-FFF2-40B4-BE49-F238E27FC236}">
                <a16:creationId xmlns:a16="http://schemas.microsoft.com/office/drawing/2014/main" id="{E8E6F612-BF25-49FF-83CD-7C105EF148FE}"/>
              </a:ext>
            </a:extLst>
          </p:cNvPr>
          <p:cNvSpPr txBox="1"/>
          <p:nvPr/>
        </p:nvSpPr>
        <p:spPr>
          <a:xfrm>
            <a:off x="7488351" y="3841647"/>
            <a:ext cx="4919198" cy="669189"/>
          </a:xfrm>
          <a:prstGeom prst="rect">
            <a:avLst/>
          </a:prstGeom>
          <a:noFill/>
          <a:ln>
            <a:noFill/>
          </a:ln>
        </p:spPr>
        <p:txBody>
          <a:bodyPr wrap="square" lIns="91440" tIns="45720" rIns="91440" bIns="45720" anchor="b" anchorCtr="0">
            <a:norm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sz="1600" dirty="0">
                <a:solidFill>
                  <a:prstClr val="black"/>
                </a:solidFill>
                <a:latin typeface="Arial"/>
                <a:ea typeface="微软雅黑"/>
              </a:rPr>
              <a:t>保理和质押担保贷款</a:t>
            </a:r>
            <a:endParaRPr kumimoji="0" lang="de-DE" sz="16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34" name="直接连接符 33">
            <a:extLst>
              <a:ext uri="{FF2B5EF4-FFF2-40B4-BE49-F238E27FC236}">
                <a16:creationId xmlns:a16="http://schemas.microsoft.com/office/drawing/2014/main" id="{72DBAD07-12C5-41B1-9CE7-EC59D28F77C8}"/>
              </a:ext>
            </a:extLst>
          </p:cNvPr>
          <p:cNvCxnSpPr>
            <a:cxnSpLocks/>
          </p:cNvCxnSpPr>
          <p:nvPr/>
        </p:nvCxnSpPr>
        <p:spPr>
          <a:xfrm>
            <a:off x="1409925" y="4531726"/>
            <a:ext cx="3985999" cy="0"/>
          </a:xfrm>
          <a:prstGeom prst="line">
            <a:avLst/>
          </a:prstGeom>
          <a:ln>
            <a:solidFill>
              <a:srgbClr val="FD7F1F"/>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F1CAB68-5B20-4FDA-BCF2-FB6F8CA03841}"/>
              </a:ext>
            </a:extLst>
          </p:cNvPr>
          <p:cNvCxnSpPr>
            <a:cxnSpLocks/>
          </p:cNvCxnSpPr>
          <p:nvPr/>
        </p:nvCxnSpPr>
        <p:spPr>
          <a:xfrm>
            <a:off x="7581595" y="4559864"/>
            <a:ext cx="4156749" cy="0"/>
          </a:xfrm>
          <a:prstGeom prst="line">
            <a:avLst/>
          </a:prstGeom>
          <a:ln>
            <a:solidFill>
              <a:srgbClr val="FD7F1F"/>
            </a:solidFill>
            <a:prstDash val="dash"/>
          </a:ln>
        </p:spPr>
        <p:style>
          <a:lnRef idx="1">
            <a:schemeClr val="accent1"/>
          </a:lnRef>
          <a:fillRef idx="0">
            <a:schemeClr val="accent1"/>
          </a:fillRef>
          <a:effectRef idx="0">
            <a:schemeClr val="accent1"/>
          </a:effectRef>
          <a:fontRef idx="minor">
            <a:schemeClr val="tx1"/>
          </a:fontRef>
        </p:style>
      </p:cxnSp>
      <p:sp>
        <p:nvSpPr>
          <p:cNvPr id="36" name="îşḷiḑe">
            <a:extLst>
              <a:ext uri="{FF2B5EF4-FFF2-40B4-BE49-F238E27FC236}">
                <a16:creationId xmlns:a16="http://schemas.microsoft.com/office/drawing/2014/main" id="{071C6780-F40D-443E-AF79-1110659C113D}"/>
              </a:ext>
            </a:extLst>
          </p:cNvPr>
          <p:cNvSpPr txBox="1"/>
          <p:nvPr/>
        </p:nvSpPr>
        <p:spPr>
          <a:xfrm>
            <a:off x="7496790" y="4559863"/>
            <a:ext cx="4351909" cy="439417"/>
          </a:xfrm>
          <a:prstGeom prst="rect">
            <a:avLst/>
          </a:prstGeom>
          <a:noFill/>
          <a:ln>
            <a:noFill/>
          </a:ln>
        </p:spPr>
        <p:txBody>
          <a:bodyPr wrap="square" lIns="91440" tIns="45720" rIns="91440" bIns="45720" anchor="t" anchorCtr="0">
            <a:normAutofit/>
          </a:bodyPr>
          <a:lstStyle/>
          <a:p>
            <a:pPr marL="0" marR="0" lvl="0" indent="0" algn="l" defTabSz="914400" rtl="0" eaLnBrk="1" fontAlgn="auto" latinLnBrk="0" hangingPunct="1">
              <a:lnSpc>
                <a:spcPct val="150000"/>
              </a:lnSpc>
              <a:spcBef>
                <a:spcPts val="0"/>
              </a:spcBef>
              <a:spcAft>
                <a:spcPts val="0"/>
              </a:spcAft>
              <a:buClrTx/>
              <a:buSzPct val="25000"/>
              <a:buFontTx/>
              <a:buNone/>
              <a:tabLst/>
              <a:defRPr/>
            </a:pPr>
            <a:endParaRPr kumimoji="0" lang="de-DE" sz="11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8" name="îśľíḑé">
            <a:extLst>
              <a:ext uri="{FF2B5EF4-FFF2-40B4-BE49-F238E27FC236}">
                <a16:creationId xmlns:a16="http://schemas.microsoft.com/office/drawing/2014/main" id="{C39C23DF-DDB3-4FF0-A4E9-BE23C1C1E913}"/>
              </a:ext>
            </a:extLst>
          </p:cNvPr>
          <p:cNvSpPr txBox="1"/>
          <p:nvPr/>
        </p:nvSpPr>
        <p:spPr>
          <a:xfrm>
            <a:off x="1409924" y="5229415"/>
            <a:ext cx="3794613" cy="439417"/>
          </a:xfrm>
          <a:prstGeom prst="rect">
            <a:avLst/>
          </a:prstGeom>
          <a:noFill/>
          <a:ln>
            <a:noFill/>
          </a:ln>
        </p:spPr>
        <p:txBody>
          <a:bodyPr wrap="square" lIns="91440" tIns="45720" rIns="91440" bIns="45720" anchor="b" anchorCtr="0">
            <a:norm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壹诺供应链金融产品业务流程</a:t>
            </a:r>
            <a:endParaRPr kumimoji="0" lang="de-DE"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9" name="îşḷiḑe">
            <a:extLst>
              <a:ext uri="{FF2B5EF4-FFF2-40B4-BE49-F238E27FC236}">
                <a16:creationId xmlns:a16="http://schemas.microsoft.com/office/drawing/2014/main" id="{07179EEA-13F6-4E66-99A1-70E036493CA7}"/>
              </a:ext>
            </a:extLst>
          </p:cNvPr>
          <p:cNvSpPr txBox="1"/>
          <p:nvPr/>
        </p:nvSpPr>
        <p:spPr>
          <a:xfrm>
            <a:off x="1416319" y="5721050"/>
            <a:ext cx="3591545" cy="439417"/>
          </a:xfrm>
          <a:prstGeom prst="rect">
            <a:avLst/>
          </a:prstGeom>
          <a:noFill/>
          <a:ln>
            <a:noFill/>
          </a:ln>
        </p:spPr>
        <p:txBody>
          <a:bodyPr wrap="square" lIns="91440" tIns="45720" rIns="91440" bIns="45720" anchor="t" anchorCtr="0">
            <a:normAutofit/>
          </a:bodyPr>
          <a:lstStyle/>
          <a:p>
            <a:pPr marL="0" marR="0" lvl="0" indent="0" algn="l" defTabSz="914400" rtl="0" eaLnBrk="1" fontAlgn="auto" latinLnBrk="0" hangingPunct="1">
              <a:lnSpc>
                <a:spcPct val="150000"/>
              </a:lnSpc>
              <a:spcBef>
                <a:spcPts val="0"/>
              </a:spcBef>
              <a:spcAft>
                <a:spcPts val="0"/>
              </a:spcAft>
              <a:buClrTx/>
              <a:buSzPct val="25000"/>
              <a:buFontTx/>
              <a:buNone/>
              <a:tabLst/>
              <a:defRPr/>
            </a:pPr>
            <a:endParaRPr kumimoji="0" lang="de-DE" sz="1100" b="1"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50" name="直接连接符 49">
            <a:extLst>
              <a:ext uri="{FF2B5EF4-FFF2-40B4-BE49-F238E27FC236}">
                <a16:creationId xmlns:a16="http://schemas.microsoft.com/office/drawing/2014/main" id="{E845F757-DD50-42CA-8F0C-848C71BAF7AD}"/>
              </a:ext>
            </a:extLst>
          </p:cNvPr>
          <p:cNvCxnSpPr>
            <a:cxnSpLocks/>
          </p:cNvCxnSpPr>
          <p:nvPr/>
        </p:nvCxnSpPr>
        <p:spPr>
          <a:xfrm>
            <a:off x="1409925" y="5721050"/>
            <a:ext cx="3985999" cy="0"/>
          </a:xfrm>
          <a:prstGeom prst="line">
            <a:avLst/>
          </a:prstGeom>
          <a:ln>
            <a:solidFill>
              <a:srgbClr val="FD7F1F"/>
            </a:solidFill>
            <a:prstDash val="dash"/>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E67ACA6-1D59-4BF6-ACC1-CA57467FC3B2}"/>
              </a:ext>
            </a:extLst>
          </p:cNvPr>
          <p:cNvSpPr/>
          <p:nvPr/>
        </p:nvSpPr>
        <p:spPr>
          <a:xfrm>
            <a:off x="750429" y="3856241"/>
            <a:ext cx="569387"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1</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3" name="矩形 22">
            <a:extLst>
              <a:ext uri="{FF2B5EF4-FFF2-40B4-BE49-F238E27FC236}">
                <a16:creationId xmlns:a16="http://schemas.microsoft.com/office/drawing/2014/main" id="{109FBC49-3CED-406F-8A2E-BA48A97CBF30}"/>
              </a:ext>
            </a:extLst>
          </p:cNvPr>
          <p:cNvSpPr/>
          <p:nvPr/>
        </p:nvSpPr>
        <p:spPr>
          <a:xfrm>
            <a:off x="6913712" y="4128007"/>
            <a:ext cx="416987" cy="584775"/>
          </a:xfrm>
          <a:prstGeom prst="rect">
            <a:avLst/>
          </a:prstGeom>
          <a:noFill/>
        </p:spPr>
        <p:txBody>
          <a:bodyPr wrap="squar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2</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26" name="矩形 25">
            <a:extLst>
              <a:ext uri="{FF2B5EF4-FFF2-40B4-BE49-F238E27FC236}">
                <a16:creationId xmlns:a16="http://schemas.microsoft.com/office/drawing/2014/main" id="{439897CF-0073-40A1-8454-900BD27358EF}"/>
              </a:ext>
            </a:extLst>
          </p:cNvPr>
          <p:cNvSpPr/>
          <p:nvPr/>
        </p:nvSpPr>
        <p:spPr>
          <a:xfrm>
            <a:off x="826630" y="5233530"/>
            <a:ext cx="416987" cy="584775"/>
          </a:xfrm>
          <a:prstGeom prst="rect">
            <a:avLst/>
          </a:prstGeom>
          <a:noFill/>
        </p:spPr>
        <p:txBody>
          <a:bodyPr wrap="squar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3</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7" name="灯片编号占位符 6">
            <a:extLst>
              <a:ext uri="{FF2B5EF4-FFF2-40B4-BE49-F238E27FC236}">
                <a16:creationId xmlns:a16="http://schemas.microsoft.com/office/drawing/2014/main" id="{279D3E66-F1B5-4FC9-949E-46E4513B8BE2}"/>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2</a:t>
            </a:fld>
            <a:endParaRPr lang="zh-CN" altLang="en-US">
              <a:solidFill>
                <a:prstClr val="black">
                  <a:tint val="75000"/>
                </a:prstClr>
              </a:solidFill>
            </a:endParaRPr>
          </a:p>
        </p:txBody>
      </p:sp>
    </p:spTree>
    <p:extLst>
      <p:ext uri="{BB962C8B-B14F-4D97-AF65-F5344CB8AC3E}">
        <p14:creationId xmlns:p14="http://schemas.microsoft.com/office/powerpoint/2010/main" val="2181042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438173" y="2388112"/>
            <a:ext cx="5315654" cy="106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122"/>
              </a:defRPr>
            </a:lvl1pPr>
            <a:lvl2pPr marL="742950" indent="-285750">
              <a:defRPr kumimoji="1" sz="2400">
                <a:solidFill>
                  <a:schemeClr val="tx1"/>
                </a:solidFill>
                <a:latin typeface="Arial" charset="0"/>
                <a:ea typeface="宋体" charset="-122"/>
              </a:defRPr>
            </a:lvl2pPr>
            <a:lvl3pPr marL="1143000" indent="-228600">
              <a:defRPr kumimoji="1" sz="2400">
                <a:solidFill>
                  <a:schemeClr val="tx1"/>
                </a:solidFill>
                <a:latin typeface="Arial" charset="0"/>
                <a:ea typeface="宋体" charset="-122"/>
              </a:defRPr>
            </a:lvl3pPr>
            <a:lvl4pPr marL="1600200" indent="-228600">
              <a:defRPr kumimoji="1" sz="2400">
                <a:solidFill>
                  <a:schemeClr val="tx1"/>
                </a:solidFill>
                <a:latin typeface="Arial" charset="0"/>
                <a:ea typeface="宋体" charset="-122"/>
              </a:defRPr>
            </a:lvl4pPr>
            <a:lvl5pPr marL="2057400" indent="-22860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algn="ctr">
              <a:lnSpc>
                <a:spcPct val="150000"/>
              </a:lnSpc>
            </a:pPr>
            <a:r>
              <a:rPr lang="zh-CN" altLang="en-US" sz="4800" b="1" i="1" dirty="0">
                <a:solidFill>
                  <a:schemeClr val="tx1">
                    <a:lumMod val="65000"/>
                    <a:lumOff val="35000"/>
                  </a:schemeClr>
                </a:solidFill>
                <a:latin typeface="微软雅黑" panose="020B0503020204020204" pitchFamily="34" charset="-122"/>
                <a:ea typeface="微软雅黑" panose="020B0503020204020204" pitchFamily="34" charset="-122"/>
              </a:rPr>
              <a:t>谢 谢！</a:t>
            </a:r>
          </a:p>
        </p:txBody>
      </p:sp>
      <p:sp>
        <p:nvSpPr>
          <p:cNvPr id="2" name="灯片编号占位符 1">
            <a:extLst>
              <a:ext uri="{FF2B5EF4-FFF2-40B4-BE49-F238E27FC236}">
                <a16:creationId xmlns:a16="http://schemas.microsoft.com/office/drawing/2014/main" id="{4D140701-28AA-4BF9-A78C-96C54E73B08A}"/>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20</a:t>
            </a:fld>
            <a:endParaRPr lang="zh-CN" altLang="en-US">
              <a:solidFill>
                <a:prstClr val="black">
                  <a:tint val="75000"/>
                </a:prstClr>
              </a:solidFill>
            </a:endParaRPr>
          </a:p>
        </p:txBody>
      </p:sp>
    </p:spTree>
    <p:extLst>
      <p:ext uri="{BB962C8B-B14F-4D97-AF65-F5344CB8AC3E}">
        <p14:creationId xmlns:p14="http://schemas.microsoft.com/office/powerpoint/2010/main" val="4114877880"/>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p>
        </p:txBody>
      </p:sp>
      <p:graphicFrame>
        <p:nvGraphicFramePr>
          <p:cNvPr id="5" name="图示 4">
            <a:extLst>
              <a:ext uri="{FF2B5EF4-FFF2-40B4-BE49-F238E27FC236}">
                <a16:creationId xmlns:a16="http://schemas.microsoft.com/office/drawing/2014/main" id="{7B301F3A-38C4-495D-A74F-FD1858EF6CBB}"/>
              </a:ext>
            </a:extLst>
          </p:cNvPr>
          <p:cNvGraphicFramePr/>
          <p:nvPr>
            <p:extLst>
              <p:ext uri="{D42A27DB-BD31-4B8C-83A1-F6EECF244321}">
                <p14:modId xmlns:p14="http://schemas.microsoft.com/office/powerpoint/2010/main" val="891819974"/>
              </p:ext>
            </p:extLst>
          </p:nvPr>
        </p:nvGraphicFramePr>
        <p:xfrm>
          <a:off x="1520824" y="1252927"/>
          <a:ext cx="9985376" cy="5053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554C58AA-5573-4F13-B0ED-F43C889B5A10}"/>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3</a:t>
            </a:fld>
            <a:endParaRPr lang="zh-CN" altLang="en-US">
              <a:solidFill>
                <a:prstClr val="black">
                  <a:tint val="75000"/>
                </a:prstClr>
              </a:solidFill>
            </a:endParaRPr>
          </a:p>
        </p:txBody>
      </p:sp>
    </p:spTree>
    <p:extLst>
      <p:ext uri="{BB962C8B-B14F-4D97-AF65-F5344CB8AC3E}">
        <p14:creationId xmlns:p14="http://schemas.microsoft.com/office/powerpoint/2010/main" val="385441153"/>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p>
        </p:txBody>
      </p:sp>
      <p:graphicFrame>
        <p:nvGraphicFramePr>
          <p:cNvPr id="5" name="图示 4">
            <a:extLst>
              <a:ext uri="{FF2B5EF4-FFF2-40B4-BE49-F238E27FC236}">
                <a16:creationId xmlns:a16="http://schemas.microsoft.com/office/drawing/2014/main" id="{7B301F3A-38C4-495D-A74F-FD1858EF6CBB}"/>
              </a:ext>
            </a:extLst>
          </p:cNvPr>
          <p:cNvGraphicFramePr/>
          <p:nvPr>
            <p:extLst>
              <p:ext uri="{D42A27DB-BD31-4B8C-83A1-F6EECF244321}">
                <p14:modId xmlns:p14="http://schemas.microsoft.com/office/powerpoint/2010/main" val="2179256398"/>
              </p:ext>
            </p:extLst>
          </p:nvPr>
        </p:nvGraphicFramePr>
        <p:xfrm>
          <a:off x="1520824" y="1252927"/>
          <a:ext cx="9985376" cy="5053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74BE8070-9515-4FC6-8E79-9A9AF27212A2}"/>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4</a:t>
            </a:fld>
            <a:endParaRPr lang="zh-CN" altLang="en-US">
              <a:solidFill>
                <a:prstClr val="black">
                  <a:tint val="75000"/>
                </a:prstClr>
              </a:solidFill>
            </a:endParaRPr>
          </a:p>
        </p:txBody>
      </p:sp>
    </p:spTree>
    <p:extLst>
      <p:ext uri="{BB962C8B-B14F-4D97-AF65-F5344CB8AC3E}">
        <p14:creationId xmlns:p14="http://schemas.microsoft.com/office/powerpoint/2010/main" val="4128667935"/>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-1.1</a:t>
            </a:r>
            <a:r>
              <a:rPr lang="zh-CN" altLang="en-US" dirty="0"/>
              <a:t>资产负债表</a:t>
            </a:r>
          </a:p>
        </p:txBody>
      </p:sp>
      <p:graphicFrame>
        <p:nvGraphicFramePr>
          <p:cNvPr id="11" name="图示 10">
            <a:extLst>
              <a:ext uri="{FF2B5EF4-FFF2-40B4-BE49-F238E27FC236}">
                <a16:creationId xmlns:a16="http://schemas.microsoft.com/office/drawing/2014/main" id="{00DF2739-53D9-4BC8-8296-A95F0E17E8DE}"/>
              </a:ext>
            </a:extLst>
          </p:cNvPr>
          <p:cNvGraphicFramePr/>
          <p:nvPr>
            <p:extLst>
              <p:ext uri="{D42A27DB-BD31-4B8C-83A1-F6EECF244321}">
                <p14:modId xmlns:p14="http://schemas.microsoft.com/office/powerpoint/2010/main" val="1481493219"/>
              </p:ext>
            </p:extLst>
          </p:nvPr>
        </p:nvGraphicFramePr>
        <p:xfrm>
          <a:off x="6959590" y="1422400"/>
          <a:ext cx="5035550" cy="356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图片 13">
            <a:extLst>
              <a:ext uri="{FF2B5EF4-FFF2-40B4-BE49-F238E27FC236}">
                <a16:creationId xmlns:a16="http://schemas.microsoft.com/office/drawing/2014/main" id="{8AE519E7-8626-4658-845C-62DD6ED4B561}"/>
              </a:ext>
            </a:extLst>
          </p:cNvPr>
          <p:cNvPicPr>
            <a:picLocks noChangeAspect="1"/>
          </p:cNvPicPr>
          <p:nvPr/>
        </p:nvPicPr>
        <p:blipFill rotWithShape="1">
          <a:blip r:embed="rId8"/>
          <a:srcRect l="3012" r="20438" b="6179"/>
          <a:stretch/>
        </p:blipFill>
        <p:spPr>
          <a:xfrm>
            <a:off x="111760" y="967056"/>
            <a:ext cx="6847830" cy="5806808"/>
          </a:xfrm>
          <a:prstGeom prst="rect">
            <a:avLst/>
          </a:prstGeom>
        </p:spPr>
      </p:pic>
      <p:sp>
        <p:nvSpPr>
          <p:cNvPr id="7" name="矩形: 圆角 6">
            <a:extLst>
              <a:ext uri="{FF2B5EF4-FFF2-40B4-BE49-F238E27FC236}">
                <a16:creationId xmlns:a16="http://schemas.microsoft.com/office/drawing/2014/main" id="{59AC0CD5-7ACC-440B-82F0-3A7BA8604A18}"/>
              </a:ext>
            </a:extLst>
          </p:cNvPr>
          <p:cNvSpPr/>
          <p:nvPr/>
        </p:nvSpPr>
        <p:spPr>
          <a:xfrm>
            <a:off x="7365405" y="5218668"/>
            <a:ext cx="4433525" cy="913461"/>
          </a:xfrm>
          <a:prstGeom prst="roundRect">
            <a:avLst>
              <a:gd name="adj" fmla="val 3733"/>
            </a:avLst>
          </a:prstGeom>
          <a:noFill/>
          <a:ln w="9525">
            <a:solidFill>
              <a:srgbClr val="FD5A1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资产</a:t>
            </a:r>
            <a:r>
              <a:rPr lang="en-US" altLang="zh-CN" sz="28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负债</a:t>
            </a:r>
            <a:r>
              <a:rPr lang="en-US" altLang="zh-CN" sz="28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所有者权益</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0C6F0386-7482-4C0D-8BA3-03E7D8820814}"/>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5</a:t>
            </a:fld>
            <a:endParaRPr lang="zh-CN" altLang="en-US">
              <a:solidFill>
                <a:prstClr val="black">
                  <a:tint val="75000"/>
                </a:prstClr>
              </a:solidFill>
            </a:endParaRPr>
          </a:p>
        </p:txBody>
      </p:sp>
    </p:spTree>
    <p:extLst>
      <p:ext uri="{BB962C8B-B14F-4D97-AF65-F5344CB8AC3E}">
        <p14:creationId xmlns:p14="http://schemas.microsoft.com/office/powerpoint/2010/main" val="472503307"/>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-1.1</a:t>
            </a:r>
            <a:r>
              <a:rPr lang="zh-CN" altLang="en-US" dirty="0"/>
              <a:t>资产负债表</a:t>
            </a:r>
          </a:p>
        </p:txBody>
      </p:sp>
      <p:graphicFrame>
        <p:nvGraphicFramePr>
          <p:cNvPr id="5" name="图示 4">
            <a:extLst>
              <a:ext uri="{FF2B5EF4-FFF2-40B4-BE49-F238E27FC236}">
                <a16:creationId xmlns:a16="http://schemas.microsoft.com/office/drawing/2014/main" id="{4D251860-D03A-44FA-87DC-DD8333A3D181}"/>
              </a:ext>
            </a:extLst>
          </p:cNvPr>
          <p:cNvGraphicFramePr/>
          <p:nvPr>
            <p:extLst>
              <p:ext uri="{D42A27DB-BD31-4B8C-83A1-F6EECF244321}">
                <p14:modId xmlns:p14="http://schemas.microsoft.com/office/powerpoint/2010/main" val="3610754475"/>
              </p:ext>
            </p:extLst>
          </p:nvPr>
        </p:nvGraphicFramePr>
        <p:xfrm>
          <a:off x="915175" y="1675306"/>
          <a:ext cx="10361650" cy="3252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圆角 3">
            <a:extLst>
              <a:ext uri="{FF2B5EF4-FFF2-40B4-BE49-F238E27FC236}">
                <a16:creationId xmlns:a16="http://schemas.microsoft.com/office/drawing/2014/main" id="{74D38B74-EAE5-400A-A833-65DC13AF9255}"/>
              </a:ext>
            </a:extLst>
          </p:cNvPr>
          <p:cNvSpPr/>
          <p:nvPr/>
        </p:nvSpPr>
        <p:spPr>
          <a:xfrm>
            <a:off x="915175" y="5672508"/>
            <a:ext cx="10361650" cy="913461"/>
          </a:xfrm>
          <a:prstGeom prst="roundRect">
            <a:avLst>
              <a:gd name="adj" fmla="val 3733"/>
            </a:avLst>
          </a:prstGeom>
          <a:noFill/>
          <a:ln w="9525">
            <a:solidFill>
              <a:srgbClr val="FD5A1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E0421D"/>
                </a:solidFill>
                <a:latin typeface="微软雅黑" panose="020B0503020204020204" pitchFamily="34" charset="-122"/>
                <a:ea typeface="微软雅黑" panose="020B0503020204020204" pitchFamily="34" charset="-122"/>
              </a:rPr>
              <a:t>问题：核心企业支付银行承兑汇票、商业承兑汇票和签发壹诺凭证有何区别？</a:t>
            </a:r>
            <a:endParaRPr lang="en-US" altLang="zh-CN" sz="2400" dirty="0">
              <a:solidFill>
                <a:srgbClr val="E0421D"/>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E6F04879-3F2B-4D71-ACB8-9308E34C2E8F}"/>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6</a:t>
            </a:fld>
            <a:endParaRPr lang="zh-CN" altLang="en-US">
              <a:solidFill>
                <a:prstClr val="black">
                  <a:tint val="75000"/>
                </a:prstClr>
              </a:solidFill>
            </a:endParaRPr>
          </a:p>
        </p:txBody>
      </p:sp>
    </p:spTree>
    <p:extLst>
      <p:ext uri="{BB962C8B-B14F-4D97-AF65-F5344CB8AC3E}">
        <p14:creationId xmlns:p14="http://schemas.microsoft.com/office/powerpoint/2010/main" val="1430460409"/>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19D2569-F632-407F-BD02-54E6F94DFB4C}"/>
              </a:ext>
            </a:extLst>
          </p:cNvPr>
          <p:cNvGraphicFramePr>
            <a:graphicFrameLocks noGrp="1"/>
          </p:cNvGraphicFramePr>
          <p:nvPr>
            <p:extLst>
              <p:ext uri="{D42A27DB-BD31-4B8C-83A1-F6EECF244321}">
                <p14:modId xmlns:p14="http://schemas.microsoft.com/office/powerpoint/2010/main" val="2282695132"/>
              </p:ext>
            </p:extLst>
          </p:nvPr>
        </p:nvGraphicFramePr>
        <p:xfrm>
          <a:off x="991339" y="1332122"/>
          <a:ext cx="10209321" cy="4631948"/>
        </p:xfrm>
        <a:graphic>
          <a:graphicData uri="http://schemas.openxmlformats.org/drawingml/2006/table">
            <a:tbl>
              <a:tblPr firstRow="1" bandRow="1"/>
              <a:tblGrid>
                <a:gridCol w="1295880">
                  <a:extLst>
                    <a:ext uri="{9D8B030D-6E8A-4147-A177-3AD203B41FA5}">
                      <a16:colId xmlns:a16="http://schemas.microsoft.com/office/drawing/2014/main" val="1952198511"/>
                    </a:ext>
                  </a:extLst>
                </a:gridCol>
                <a:gridCol w="2710909">
                  <a:extLst>
                    <a:ext uri="{9D8B030D-6E8A-4147-A177-3AD203B41FA5}">
                      <a16:colId xmlns:a16="http://schemas.microsoft.com/office/drawing/2014/main" val="746876210"/>
                    </a:ext>
                  </a:extLst>
                </a:gridCol>
                <a:gridCol w="3329879">
                  <a:extLst>
                    <a:ext uri="{9D8B030D-6E8A-4147-A177-3AD203B41FA5}">
                      <a16:colId xmlns:a16="http://schemas.microsoft.com/office/drawing/2014/main" val="36123214"/>
                    </a:ext>
                  </a:extLst>
                </a:gridCol>
                <a:gridCol w="2872653">
                  <a:extLst>
                    <a:ext uri="{9D8B030D-6E8A-4147-A177-3AD203B41FA5}">
                      <a16:colId xmlns:a16="http://schemas.microsoft.com/office/drawing/2014/main" val="2518400599"/>
                    </a:ext>
                  </a:extLst>
                </a:gridCol>
              </a:tblGrid>
              <a:tr h="467258">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endParaRPr lang="zh-CN" altLang="en-US" sz="1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r>
                        <a:rPr lang="zh-CN" altLang="en-US" sz="1800" b="1" kern="1200" dirty="0">
                          <a:solidFill>
                            <a:schemeClr val="lt1"/>
                          </a:solidFill>
                          <a:latin typeface="等线" panose="020F0502020204030204"/>
                          <a:ea typeface="+mn-ea"/>
                          <a:cs typeface="+mn-cs"/>
                        </a:rPr>
                        <a:t>银行承兑汇票</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r>
                        <a:rPr lang="zh-CN" altLang="en-US" sz="1800" b="1" kern="1200" dirty="0">
                          <a:solidFill>
                            <a:schemeClr val="lt1"/>
                          </a:solidFill>
                          <a:latin typeface="等线" panose="020F0502020204030204"/>
                          <a:ea typeface="+mn-ea"/>
                          <a:cs typeface="+mn-cs"/>
                        </a:rPr>
                        <a:t>商业承兑汇票</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p>
                      <a:pPr algn="ctr"/>
                      <a:r>
                        <a:rPr lang="zh-CN" altLang="en-US" sz="1800" b="1" kern="1200" dirty="0">
                          <a:solidFill>
                            <a:schemeClr val="lt1"/>
                          </a:solidFill>
                          <a:latin typeface="等线" panose="020F0502020204030204"/>
                          <a:ea typeface="+mn-ea"/>
                          <a:cs typeface="+mn-cs"/>
                        </a:rPr>
                        <a:t>壹诺凭证</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3665182490"/>
                  </a:ext>
                </a:extLst>
              </a:tr>
              <a:tr h="854291">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承兑人</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银行</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kern="1200" dirty="0">
                          <a:solidFill>
                            <a:schemeClr val="tx1">
                              <a:lumMod val="65000"/>
                              <a:lumOff val="35000"/>
                            </a:schemeClr>
                          </a:solidFill>
                          <a:latin typeface="等线" panose="020F0502020204030204"/>
                          <a:ea typeface="+mn-ea"/>
                          <a:cs typeface="+mn-cs"/>
                        </a:rPr>
                        <a:t>出票人</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400" kern="1200" dirty="0">
                          <a:solidFill>
                            <a:schemeClr val="tx1">
                              <a:lumMod val="65000"/>
                              <a:lumOff val="35000"/>
                            </a:schemeClr>
                          </a:solidFill>
                          <a:latin typeface="等线" panose="020F0502020204030204"/>
                          <a:ea typeface="+mn-ea"/>
                          <a:cs typeface="+mn-cs"/>
                        </a:rPr>
                        <a:t>承诺付款人</a:t>
                      </a:r>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3848003598"/>
                  </a:ext>
                </a:extLst>
              </a:tr>
              <a:tr h="924629">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变现能力</a:t>
                      </a:r>
                      <a:endParaRPr lang="en-US" altLang="zh-CN" sz="1600" b="1" dirty="0">
                        <a:solidFill>
                          <a:schemeClr val="tx1">
                            <a:lumMod val="65000"/>
                            <a:lumOff val="35000"/>
                          </a:schemeClr>
                        </a:solidFill>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依托银行信用，贴现容易，约等同于现金</a:t>
                      </a:r>
                      <a:endParaRPr lang="en-US" altLang="zh-CN" sz="1400" dirty="0">
                        <a:solidFill>
                          <a:schemeClr val="tx1">
                            <a:lumMod val="65000"/>
                            <a:lumOff val="35000"/>
                          </a:schemeClr>
                        </a:solidFil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依托出票人信用，贴现难易度视出票人在金融机构的信用额度而定；部分企业开出的商票在贴现市场中可自由贴现</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p>
                      <a:pPr algn="ctr"/>
                      <a:r>
                        <a:rPr lang="zh-CN" altLang="en-US" sz="1400" dirty="0">
                          <a:solidFill>
                            <a:schemeClr val="tx1">
                              <a:lumMod val="65000"/>
                              <a:lumOff val="35000"/>
                            </a:schemeClr>
                          </a:solidFill>
                        </a:rPr>
                        <a:t>依托承诺付款人信用，通常凭证等记时承诺付款人已获得金融机构的授信额度，持有人可随时获得融资</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373283087"/>
                  </a:ext>
                </a:extLst>
              </a:tr>
              <a:tr h="715842">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变现成本</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国股：</a:t>
                      </a:r>
                      <a:r>
                        <a:rPr lang="en-US" altLang="zh-CN" sz="1400" dirty="0">
                          <a:solidFill>
                            <a:schemeClr val="tx1">
                              <a:lumMod val="65000"/>
                              <a:lumOff val="35000"/>
                            </a:schemeClr>
                          </a:solidFill>
                        </a:rPr>
                        <a:t>3.8%</a:t>
                      </a:r>
                    </a:p>
                    <a:p>
                      <a:pPr algn="ctr"/>
                      <a:r>
                        <a:rPr lang="zh-CN" altLang="en-US" sz="1400" dirty="0">
                          <a:solidFill>
                            <a:schemeClr val="tx1">
                              <a:lumMod val="65000"/>
                              <a:lumOff val="35000"/>
                            </a:schemeClr>
                          </a:solidFill>
                        </a:rPr>
                        <a:t>城商：</a:t>
                      </a:r>
                      <a:r>
                        <a:rPr lang="en-US" altLang="zh-CN" sz="1400" dirty="0">
                          <a:solidFill>
                            <a:schemeClr val="tx1">
                              <a:lumMod val="65000"/>
                              <a:lumOff val="35000"/>
                            </a:schemeClr>
                          </a:solidFill>
                        </a:rPr>
                        <a:t>4.1%</a:t>
                      </a:r>
                    </a:p>
                    <a:p>
                      <a:pPr algn="ctr"/>
                      <a:r>
                        <a:rPr lang="zh-CN" altLang="en-US" sz="1400" dirty="0">
                          <a:solidFill>
                            <a:schemeClr val="tx1">
                              <a:lumMod val="65000"/>
                              <a:lumOff val="35000"/>
                            </a:schemeClr>
                          </a:solidFill>
                        </a:rPr>
                        <a:t>三农：</a:t>
                      </a:r>
                      <a:r>
                        <a:rPr lang="en-US" altLang="zh-CN" sz="1400" dirty="0">
                          <a:solidFill>
                            <a:schemeClr val="tx1">
                              <a:lumMod val="65000"/>
                              <a:lumOff val="35000"/>
                            </a:schemeClr>
                          </a:solidFill>
                        </a:rPr>
                        <a:t>4.3%</a:t>
                      </a:r>
                      <a:endParaRPr lang="zh-CN" altLang="en-US" sz="1400" dirty="0">
                        <a:solidFill>
                          <a:schemeClr val="tx1">
                            <a:lumMod val="65000"/>
                            <a:lumOff val="35000"/>
                          </a:schemeClr>
                        </a:solidFil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en-US" altLang="zh-CN" sz="1400" dirty="0">
                          <a:solidFill>
                            <a:schemeClr val="tx1">
                              <a:lumMod val="65000"/>
                              <a:lumOff val="35000"/>
                            </a:schemeClr>
                          </a:solidFill>
                        </a:rPr>
                        <a:t>8%-20%</a:t>
                      </a:r>
                      <a:endParaRPr lang="zh-CN" altLang="en-US" sz="1400" dirty="0">
                        <a:solidFill>
                          <a:schemeClr val="tx1">
                            <a:lumMod val="65000"/>
                            <a:lumOff val="35000"/>
                          </a:schemeClr>
                        </a:solidFill>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400" kern="1200" dirty="0">
                          <a:solidFill>
                            <a:schemeClr val="tx1">
                              <a:lumMod val="65000"/>
                              <a:lumOff val="35000"/>
                            </a:schemeClr>
                          </a:solidFill>
                          <a:latin typeface="等线" panose="020F0502020204030204"/>
                          <a:ea typeface="+mn-ea"/>
                          <a:cs typeface="+mn-cs"/>
                        </a:rPr>
                        <a:t>银行成本</a:t>
                      </a:r>
                      <a:r>
                        <a:rPr lang="en-US" altLang="zh-CN" sz="1400" kern="1200" dirty="0">
                          <a:solidFill>
                            <a:schemeClr val="tx1">
                              <a:lumMod val="65000"/>
                              <a:lumOff val="35000"/>
                            </a:schemeClr>
                          </a:solidFill>
                          <a:latin typeface="等线" panose="020F0502020204030204"/>
                          <a:ea typeface="+mn-ea"/>
                          <a:cs typeface="+mn-cs"/>
                        </a:rPr>
                        <a:t>4%-6%</a:t>
                      </a:r>
                    </a:p>
                    <a:p>
                      <a:pPr algn="ctr"/>
                      <a:r>
                        <a:rPr lang="zh-CN" altLang="en-US" sz="1400" kern="1200" dirty="0">
                          <a:solidFill>
                            <a:schemeClr val="tx1">
                              <a:lumMod val="65000"/>
                              <a:lumOff val="35000"/>
                            </a:schemeClr>
                          </a:solidFill>
                          <a:latin typeface="等线" panose="020F0502020204030204"/>
                          <a:ea typeface="+mn-ea"/>
                          <a:cs typeface="+mn-cs"/>
                        </a:rPr>
                        <a:t>总成本</a:t>
                      </a:r>
                      <a:r>
                        <a:rPr lang="en-US" altLang="zh-CN" sz="1400" kern="1200" dirty="0">
                          <a:solidFill>
                            <a:schemeClr val="tx1">
                              <a:lumMod val="65000"/>
                              <a:lumOff val="35000"/>
                            </a:schemeClr>
                          </a:solidFill>
                          <a:latin typeface="等线" panose="020F0502020204030204"/>
                          <a:ea typeface="+mn-ea"/>
                          <a:cs typeface="+mn-cs"/>
                        </a:rPr>
                        <a:t>6%-8%</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4268080631"/>
                  </a:ext>
                </a:extLst>
              </a:tr>
              <a:tr h="729621">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优点</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变现容易</a:t>
                      </a:r>
                      <a:endParaRPr lang="en-US" altLang="zh-CN" sz="1400" dirty="0">
                        <a:solidFill>
                          <a:schemeClr val="tx1">
                            <a:lumMod val="65000"/>
                            <a:lumOff val="35000"/>
                          </a:schemeClr>
                        </a:solidFill>
                      </a:endParaRPr>
                    </a:p>
                    <a:p>
                      <a:pPr algn="ctr"/>
                      <a:r>
                        <a:rPr lang="zh-CN" altLang="en-US" sz="1400" dirty="0">
                          <a:solidFill>
                            <a:schemeClr val="tx1">
                              <a:lumMod val="65000"/>
                              <a:lumOff val="35000"/>
                            </a:schemeClr>
                          </a:solidFill>
                        </a:rPr>
                        <a:t>成本低</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部分企业开出的商票变现容易</a:t>
                      </a:r>
                      <a:endParaRPr lang="en-US" altLang="zh-CN" sz="1400" dirty="0">
                        <a:solidFill>
                          <a:schemeClr val="tx1">
                            <a:lumMod val="65000"/>
                            <a:lumOff val="35000"/>
                          </a:schemeClr>
                        </a:solidFill>
                      </a:endParaRPr>
                    </a:p>
                    <a:p>
                      <a:pPr algn="ctr"/>
                      <a:r>
                        <a:rPr lang="zh-CN" altLang="en-US" sz="1400" dirty="0">
                          <a:solidFill>
                            <a:schemeClr val="tx1">
                              <a:lumMod val="65000"/>
                              <a:lumOff val="35000"/>
                            </a:schemeClr>
                          </a:solidFill>
                        </a:rPr>
                        <a:t>成本高</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p>
                      <a:pPr algn="ctr"/>
                      <a:r>
                        <a:rPr lang="zh-CN" altLang="en-US" sz="1400" dirty="0">
                          <a:solidFill>
                            <a:schemeClr val="tx1">
                              <a:lumMod val="65000"/>
                              <a:lumOff val="35000"/>
                            </a:schemeClr>
                          </a:solidFill>
                        </a:rPr>
                        <a:t>变现容易</a:t>
                      </a:r>
                      <a:endParaRPr lang="en-US" altLang="zh-CN" sz="1400" dirty="0">
                        <a:solidFill>
                          <a:schemeClr val="tx1">
                            <a:lumMod val="65000"/>
                            <a:lumOff val="35000"/>
                          </a:schemeClr>
                        </a:solidFill>
                      </a:endParaRPr>
                    </a:p>
                    <a:p>
                      <a:pPr algn="ctr"/>
                      <a:r>
                        <a:rPr lang="zh-CN" altLang="en-US" sz="1400" b="1" dirty="0">
                          <a:solidFill>
                            <a:schemeClr val="tx1">
                              <a:lumMod val="65000"/>
                              <a:lumOff val="35000"/>
                            </a:schemeClr>
                          </a:solidFill>
                        </a:rPr>
                        <a:t>可拆分</a:t>
                      </a:r>
                      <a:endParaRPr lang="en-US" altLang="zh-CN" sz="1400" b="1" dirty="0">
                        <a:solidFill>
                          <a:schemeClr val="tx1">
                            <a:lumMod val="65000"/>
                            <a:lumOff val="35000"/>
                          </a:schemeClr>
                        </a:solidFill>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1235118295"/>
                  </a:ext>
                </a:extLst>
              </a:tr>
              <a:tr h="924629">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缺点</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不可拆分</a:t>
                      </a:r>
                      <a:endParaRPr lang="en-US" altLang="zh-CN" sz="1400" dirty="0">
                        <a:solidFill>
                          <a:schemeClr val="tx1">
                            <a:lumMod val="65000"/>
                            <a:lumOff val="35000"/>
                          </a:schemeClr>
                        </a:solidFill>
                      </a:endParaRPr>
                    </a:p>
                    <a:p>
                      <a:pPr algn="ctr"/>
                      <a:r>
                        <a:rPr lang="zh-CN" altLang="en-US" sz="1400" dirty="0">
                          <a:solidFill>
                            <a:schemeClr val="tx1">
                              <a:lumMod val="65000"/>
                              <a:lumOff val="35000"/>
                            </a:schemeClr>
                          </a:solidFill>
                        </a:rPr>
                        <a:t>占用开票人的资金或信用额度</a:t>
                      </a:r>
                      <a:endParaRPr lang="en-US" altLang="zh-CN" sz="1400" dirty="0">
                        <a:solidFill>
                          <a:schemeClr val="tx1">
                            <a:lumMod val="65000"/>
                            <a:lumOff val="35000"/>
                          </a:schemeClr>
                        </a:solidFil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不可拆分</a:t>
                      </a:r>
                      <a:endParaRPr lang="en-US" altLang="zh-CN" sz="1400" dirty="0">
                        <a:solidFill>
                          <a:schemeClr val="tx1">
                            <a:lumMod val="65000"/>
                            <a:lumOff val="35000"/>
                          </a:schemeClr>
                        </a:solidFill>
                      </a:endParaRPr>
                    </a:p>
                    <a:p>
                      <a:pPr algn="ctr"/>
                      <a:r>
                        <a:rPr lang="zh-CN" altLang="en-US" sz="1400" dirty="0">
                          <a:solidFill>
                            <a:schemeClr val="tx1">
                              <a:lumMod val="65000"/>
                              <a:lumOff val="35000"/>
                            </a:schemeClr>
                          </a:solidFill>
                        </a:rPr>
                        <a:t>不是所有企业开出的商票都能变现</a:t>
                      </a:r>
                      <a:endParaRPr lang="en-US" altLang="zh-CN" sz="1400" dirty="0">
                        <a:solidFill>
                          <a:schemeClr val="tx1">
                            <a:lumMod val="65000"/>
                            <a:lumOff val="35000"/>
                          </a:schemeClr>
                        </a:solidFill>
                      </a:endParaRPr>
                    </a:p>
                    <a:p>
                      <a:pPr algn="ctr"/>
                      <a:r>
                        <a:rPr lang="zh-CN" altLang="en-US" sz="1400" dirty="0">
                          <a:solidFill>
                            <a:schemeClr val="tx1">
                              <a:lumMod val="65000"/>
                              <a:lumOff val="35000"/>
                            </a:schemeClr>
                          </a:solidFill>
                        </a:rPr>
                        <a:t>成本高</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400" dirty="0">
                          <a:solidFill>
                            <a:schemeClr val="tx1">
                              <a:lumMod val="65000"/>
                              <a:lumOff val="35000"/>
                            </a:schemeClr>
                          </a:solidFill>
                        </a:rPr>
                        <a:t>相比银承变现成本更高</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1863523271"/>
                  </a:ext>
                </a:extLst>
              </a:tr>
            </a:tbl>
          </a:graphicData>
        </a:graphic>
      </p:graphicFrame>
      <p:sp>
        <p:nvSpPr>
          <p:cNvPr id="8" name="标题 6">
            <a:extLst>
              <a:ext uri="{FF2B5EF4-FFF2-40B4-BE49-F238E27FC236}">
                <a16:creationId xmlns:a16="http://schemas.microsoft.com/office/drawing/2014/main" id="{22CCD8AA-3C28-4883-B37C-C16ECF7880F3}"/>
              </a:ext>
            </a:extLst>
          </p:cNvPr>
          <p:cNvSpPr txBox="1">
            <a:spLocks/>
          </p:cNvSpPr>
          <p:nvPr/>
        </p:nvSpPr>
        <p:spPr>
          <a:xfrm>
            <a:off x="1195448" y="367743"/>
            <a:ext cx="7863029" cy="440676"/>
          </a:xfrm>
          <a:prstGeom prst="rect">
            <a:avLst/>
          </a:prstGeom>
        </p:spPr>
        <p:txBody>
          <a:bodyPr vert="horz" lIns="68580" tIns="34290" rIns="68580" bIns="34290" rtlCol="0" anchor="ctr">
            <a:noAutofit/>
          </a:bodyPr>
          <a:lstStyle>
            <a:lvl1pPr algn="l" defTabSz="1363980" rtl="0" eaLnBrk="1" latinLnBrk="0" hangingPunct="1">
              <a:spcBef>
                <a:spcPct val="0"/>
              </a:spcBef>
              <a:buNone/>
              <a:defRPr lang="zh-CN" altLang="en-US" sz="2935" b="0" i="0" kern="1200" baseline="0" dirty="0">
                <a:solidFill>
                  <a:schemeClr val="tx1">
                    <a:lumMod val="65000"/>
                    <a:lumOff val="35000"/>
                  </a:schemeClr>
                </a:solidFill>
                <a:effectLst/>
                <a:latin typeface="微软雅黑" pitchFamily="34" charset="-122"/>
                <a:ea typeface="微软雅黑" pitchFamily="34" charset="-122"/>
                <a:cs typeface="+mj-cs"/>
              </a:defRPr>
            </a:lvl1pPr>
          </a:lstStyle>
          <a:p>
            <a:pPr defTabSz="914400">
              <a:spcBef>
                <a:spcPts val="0"/>
              </a:spcBef>
              <a:buSzPct val="25000"/>
              <a:defRPr/>
            </a:pPr>
            <a:r>
              <a:rPr lang="en-US" altLang="zh-CN" dirty="0"/>
              <a:t>1.</a:t>
            </a:r>
            <a:r>
              <a:rPr lang="zh-CN" altLang="en-US" dirty="0"/>
              <a:t>财务相关知识</a:t>
            </a:r>
            <a:r>
              <a:rPr lang="en-US" altLang="zh-CN" dirty="0"/>
              <a:t>-1.1</a:t>
            </a:r>
            <a:r>
              <a:rPr lang="zh-CN" altLang="en-US" dirty="0"/>
              <a:t>资产负债表</a:t>
            </a:r>
          </a:p>
        </p:txBody>
      </p:sp>
      <p:sp>
        <p:nvSpPr>
          <p:cNvPr id="2" name="灯片编号占位符 1">
            <a:extLst>
              <a:ext uri="{FF2B5EF4-FFF2-40B4-BE49-F238E27FC236}">
                <a16:creationId xmlns:a16="http://schemas.microsoft.com/office/drawing/2014/main" id="{96BF8B4B-A171-4324-839C-FEFE510C7108}"/>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7</a:t>
            </a:fld>
            <a:endParaRPr lang="zh-CN" altLang="en-US">
              <a:solidFill>
                <a:prstClr val="black">
                  <a:tint val="75000"/>
                </a:prstClr>
              </a:solidFill>
            </a:endParaRPr>
          </a:p>
        </p:txBody>
      </p:sp>
    </p:spTree>
    <p:extLst>
      <p:ext uri="{BB962C8B-B14F-4D97-AF65-F5344CB8AC3E}">
        <p14:creationId xmlns:p14="http://schemas.microsoft.com/office/powerpoint/2010/main" val="3251981377"/>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p>
        </p:txBody>
      </p:sp>
      <p:graphicFrame>
        <p:nvGraphicFramePr>
          <p:cNvPr id="5" name="图示 4">
            <a:extLst>
              <a:ext uri="{FF2B5EF4-FFF2-40B4-BE49-F238E27FC236}">
                <a16:creationId xmlns:a16="http://schemas.microsoft.com/office/drawing/2014/main" id="{7B301F3A-38C4-495D-A74F-FD1858EF6CBB}"/>
              </a:ext>
            </a:extLst>
          </p:cNvPr>
          <p:cNvGraphicFramePr/>
          <p:nvPr>
            <p:extLst>
              <p:ext uri="{D42A27DB-BD31-4B8C-83A1-F6EECF244321}">
                <p14:modId xmlns:p14="http://schemas.microsoft.com/office/powerpoint/2010/main" val="1610875031"/>
              </p:ext>
            </p:extLst>
          </p:nvPr>
        </p:nvGraphicFramePr>
        <p:xfrm>
          <a:off x="1520824" y="1252927"/>
          <a:ext cx="9985376" cy="5053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F5B4FA76-80B6-48DF-8912-86036F57EDC2}"/>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8</a:t>
            </a:fld>
            <a:endParaRPr lang="zh-CN" altLang="en-US">
              <a:solidFill>
                <a:prstClr val="black">
                  <a:tint val="75000"/>
                </a:prstClr>
              </a:solidFill>
            </a:endParaRPr>
          </a:p>
        </p:txBody>
      </p:sp>
    </p:spTree>
    <p:extLst>
      <p:ext uri="{BB962C8B-B14F-4D97-AF65-F5344CB8AC3E}">
        <p14:creationId xmlns:p14="http://schemas.microsoft.com/office/powerpoint/2010/main" val="768846556"/>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graphicFrame>
        <p:nvGraphicFramePr>
          <p:cNvPr id="5" name="图示 4">
            <a:extLst>
              <a:ext uri="{FF2B5EF4-FFF2-40B4-BE49-F238E27FC236}">
                <a16:creationId xmlns:a16="http://schemas.microsoft.com/office/drawing/2014/main" id="{7B301F3A-38C4-495D-A74F-FD1858EF6CBB}"/>
              </a:ext>
            </a:extLst>
          </p:cNvPr>
          <p:cNvGraphicFramePr/>
          <p:nvPr>
            <p:extLst>
              <p:ext uri="{D42A27DB-BD31-4B8C-83A1-F6EECF244321}">
                <p14:modId xmlns:p14="http://schemas.microsoft.com/office/powerpoint/2010/main" val="258675399"/>
              </p:ext>
            </p:extLst>
          </p:nvPr>
        </p:nvGraphicFramePr>
        <p:xfrm>
          <a:off x="1520824" y="1252927"/>
          <a:ext cx="9985376" cy="5053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061158DB-4DFC-41EF-9902-D97C04EAC7F1}"/>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9</a:t>
            </a:fld>
            <a:endParaRPr lang="zh-CN" altLang="en-US">
              <a:solidFill>
                <a:prstClr val="black">
                  <a:tint val="75000"/>
                </a:prstClr>
              </a:solidFill>
            </a:endParaRPr>
          </a:p>
        </p:txBody>
      </p:sp>
    </p:spTree>
    <p:extLst>
      <p:ext uri="{BB962C8B-B14F-4D97-AF65-F5344CB8AC3E}">
        <p14:creationId xmlns:p14="http://schemas.microsoft.com/office/powerpoint/2010/main" val="2125589960"/>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theme/theme1.xml><?xml version="1.0" encoding="utf-8"?>
<a:theme xmlns:a="http://schemas.openxmlformats.org/drawingml/2006/main" name="1_Office 主题​​">
  <a:themeElements>
    <a:clrScheme name="自定义 4">
      <a:dk1>
        <a:sysClr val="windowText" lastClr="000000"/>
      </a:dk1>
      <a:lt1>
        <a:sysClr val="window" lastClr="FFFFFF"/>
      </a:lt1>
      <a:dk2>
        <a:srgbClr val="000000"/>
      </a:dk2>
      <a:lt2>
        <a:srgbClr val="EEECE1"/>
      </a:lt2>
      <a:accent1>
        <a:srgbClr val="0065B0"/>
      </a:accent1>
      <a:accent2>
        <a:srgbClr val="00B0F0"/>
      </a:accent2>
      <a:accent3>
        <a:srgbClr val="0084B4"/>
      </a:accent3>
      <a:accent4>
        <a:srgbClr val="92D050"/>
      </a:accent4>
      <a:accent5>
        <a:srgbClr val="FFC000"/>
      </a:accent5>
      <a:accent6>
        <a:srgbClr val="FF0000"/>
      </a:accent6>
      <a:hlink>
        <a:srgbClr val="0000FF"/>
      </a:hlink>
      <a:folHlink>
        <a:srgbClr val="595959"/>
      </a:folHlink>
    </a:clrScheme>
    <a:fontScheme name="微软雅黑和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50" dirty="0" smtClean="0">
            <a:solidFill>
              <a:srgbClr val="FD801E"/>
            </a:solidFill>
            <a:latin typeface="Microsoft YaHei Light" charset="-122"/>
            <a:ea typeface="Microsoft YaHei Light" charset="-122"/>
            <a:cs typeface="Microsoft YaHei Light" charset="-122"/>
            <a:sym typeface="Arial"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19468</TotalTime>
  <Words>2230</Words>
  <Application>Microsoft Office PowerPoint</Application>
  <PresentationFormat>宽屏</PresentationFormat>
  <Paragraphs>281</Paragraphs>
  <Slides>20</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Microsoft YaHei Light</vt:lpstr>
      <vt:lpstr>等线</vt:lpstr>
      <vt:lpstr>等线</vt:lpstr>
      <vt:lpstr>微软雅黑</vt:lpstr>
      <vt:lpstr>Arial</vt:lpstr>
      <vt:lpstr>Calibri</vt:lpstr>
      <vt:lpstr>Impact</vt:lpstr>
      <vt:lpstr>Wingdings</vt:lpstr>
      <vt:lpstr>1_Office 主题​​</vt:lpstr>
      <vt:lpstr>PowerPoint 演示文稿</vt:lpstr>
      <vt:lpstr>PowerPoint 演示文稿</vt:lpstr>
      <vt:lpstr>1.财务相关知识</vt:lpstr>
      <vt:lpstr>1.财务相关知识</vt:lpstr>
      <vt:lpstr>1.财务相关知识-1.1资产负债表</vt:lpstr>
      <vt:lpstr>1.财务相关知识-1.1资产负债表</vt:lpstr>
      <vt:lpstr>PowerPoint 演示文稿</vt:lpstr>
      <vt:lpstr>1.财务相关知识</vt:lpstr>
      <vt:lpstr>1.财务相关知识-1.2财务记账</vt:lpstr>
      <vt:lpstr>1.财务相关知识-1.2财务记账</vt:lpstr>
      <vt:lpstr>1.财务相关知识-1.2财务记账</vt:lpstr>
      <vt:lpstr>1.财务相关知识-1.2财务记账</vt:lpstr>
      <vt:lpstr>1.财务相关知识-1.2财务记账</vt:lpstr>
      <vt:lpstr>1.财务相关知识-1.2财务记账</vt:lpstr>
      <vt:lpstr>1.财务相关知识-1.2财务记账</vt:lpstr>
      <vt:lpstr>1.财务相关知识-1.3税</vt:lpstr>
      <vt:lpstr>1.财务相关知识-1.3税</vt:lpstr>
      <vt:lpstr>1.财务相关知识-1.3税</vt:lpstr>
      <vt:lpstr>思考问题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商洪武</dc:creator>
  <cp:lastModifiedBy>jian yang</cp:lastModifiedBy>
  <cp:revision>494</cp:revision>
  <cp:lastPrinted>1900-01-01T00:00:00Z</cp:lastPrinted>
  <dcterms:created xsi:type="dcterms:W3CDTF">1900-01-01T00:00:00Z</dcterms:created>
  <dcterms:modified xsi:type="dcterms:W3CDTF">2019-06-21T01:10:28Z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2052-9.4.0</vt:lpwstr>
  </property>
</Properties>
</file>